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  <p:sldMasterId id="2147483650" r:id="rId5"/>
    <p:sldMasterId id="2147483652" r:id="rId6"/>
    <p:sldMasterId id="2147483661" r:id="rId7"/>
    <p:sldMasterId id="2147483670" r:id="rId8"/>
    <p:sldMasterId id="2147483672" r:id="rId9"/>
  </p:sldMasterIdLst>
  <p:notesMasterIdLst>
    <p:notesMasterId r:id="rId38"/>
  </p:notesMasterIdLst>
  <p:handoutMasterIdLst>
    <p:handoutMasterId r:id="rId39"/>
  </p:handoutMasterIdLst>
  <p:sldIdLst>
    <p:sldId id="355" r:id="rId10"/>
    <p:sldId id="369" r:id="rId11"/>
    <p:sldId id="455" r:id="rId12"/>
    <p:sldId id="430" r:id="rId13"/>
    <p:sldId id="432" r:id="rId14"/>
    <p:sldId id="433" r:id="rId15"/>
    <p:sldId id="431" r:id="rId16"/>
    <p:sldId id="436" r:id="rId17"/>
    <p:sldId id="442" r:id="rId18"/>
    <p:sldId id="443" r:id="rId19"/>
    <p:sldId id="449" r:id="rId20"/>
    <p:sldId id="450" r:id="rId21"/>
    <p:sldId id="451" r:id="rId22"/>
    <p:sldId id="452" r:id="rId23"/>
    <p:sldId id="453" r:id="rId24"/>
    <p:sldId id="454" r:id="rId25"/>
    <p:sldId id="437" r:id="rId26"/>
    <p:sldId id="448" r:id="rId27"/>
    <p:sldId id="435" r:id="rId28"/>
    <p:sldId id="438" r:id="rId29"/>
    <p:sldId id="446" r:id="rId30"/>
    <p:sldId id="439" r:id="rId31"/>
    <p:sldId id="457" r:id="rId32"/>
    <p:sldId id="440" r:id="rId33"/>
    <p:sldId id="444" r:id="rId34"/>
    <p:sldId id="456" r:id="rId35"/>
    <p:sldId id="429" r:id="rId36"/>
    <p:sldId id="445" r:id="rId3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D450EA58-30EE-4AA9-8F3C-7CA61D8A479B}">
          <p14:sldIdLst>
            <p14:sldId id="355"/>
            <p14:sldId id="369"/>
            <p14:sldId id="455"/>
            <p14:sldId id="430"/>
            <p14:sldId id="432"/>
            <p14:sldId id="433"/>
            <p14:sldId id="431"/>
            <p14:sldId id="436"/>
            <p14:sldId id="442"/>
            <p14:sldId id="443"/>
            <p14:sldId id="449"/>
            <p14:sldId id="450"/>
            <p14:sldId id="451"/>
            <p14:sldId id="452"/>
            <p14:sldId id="453"/>
            <p14:sldId id="454"/>
            <p14:sldId id="437"/>
            <p14:sldId id="448"/>
            <p14:sldId id="435"/>
            <p14:sldId id="438"/>
            <p14:sldId id="446"/>
            <p14:sldId id="439"/>
            <p14:sldId id="457"/>
            <p14:sldId id="440"/>
            <p14:sldId id="444"/>
            <p14:sldId id="456"/>
            <p14:sldId id="429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6EA"/>
    <a:srgbClr val="999999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3011D-2081-47BE-B133-EC4307CC6586}" v="2" dt="2025-03-03T21:53:18.922"/>
    <p1510:client id="{2646F2E8-4F65-4FFD-A4A7-D1A8AE5FA08D}" v="742" dt="2025-03-04T10:56:25.079"/>
    <p1510:client id="{6550F347-F866-C1EB-AE45-FB7E5F030AD9}" v="19" dt="2025-03-03T21:51:52.556"/>
    <p1510:client id="{6898E442-DC1E-23D2-39E9-AAB3131A84A1}" v="9" dt="2025-03-04T10:14:18.634"/>
    <p1510:client id="{6F8181D0-4EE9-965E-A058-4CBDACC8C0E7}" v="2" dt="2025-03-03T22:03:26.821"/>
    <p1510:client id="{77B12359-034A-6D72-0432-290FF446B5D5}" v="291" dt="2025-03-03T20:10:45.906"/>
    <p1510:client id="{8A0A9513-4B15-6D42-EF5B-171451503442}" v="124" dt="2025-03-03T21:09:19.224"/>
    <p1510:client id="{B184926B-B7EB-0574-A4C1-F72FAE5E4FF3}" v="140" dt="2025-03-04T09:48:47.706"/>
    <p1510:client id="{B68911E0-B06F-353C-7986-303FD2D05465}" v="114" dt="2025-03-03T22:48:23.518"/>
    <p1510:client id="{B83AE44C-AB40-7F7A-9194-E5B69F395E4D}" v="10" dt="2025-03-03T20:13:06.243"/>
    <p1510:client id="{E7C92F4A-FC29-B90F-4C07-3BA2398DBE56}" v="11" dt="2025-03-03T21:30:19.442"/>
    <p1510:client id="{F00FDD06-B28B-8611-85E7-7EAB019F6211}" v="22" dt="2025-03-03T21:05:52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01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AB46EE-7748-4DC5-BA63-4FD4A0557022}" type="doc">
      <dgm:prSet loTypeId="urn:microsoft.com/office/officeart/2005/8/layout/process4" loCatId="process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847464C-8BA2-4998-8B82-B469FC7A47D1}">
      <dgm:prSet/>
      <dgm:spPr/>
      <dgm:t>
        <a:bodyPr/>
        <a:lstStyle/>
        <a:p>
          <a:r>
            <a:rPr lang="en-US" b="1"/>
            <a:t>Overall system</a:t>
          </a:r>
          <a:endParaRPr lang="en-US"/>
        </a:p>
      </dgm:t>
    </dgm:pt>
    <dgm:pt modelId="{C97DBF2C-C8AC-4511-BBA7-7686E29FD21E}" type="parTrans" cxnId="{EBC28CAB-0265-4608-A135-3565B8459556}">
      <dgm:prSet/>
      <dgm:spPr/>
      <dgm:t>
        <a:bodyPr/>
        <a:lstStyle/>
        <a:p>
          <a:endParaRPr lang="en-US"/>
        </a:p>
      </dgm:t>
    </dgm:pt>
    <dgm:pt modelId="{6ECCB6A4-022C-4AFE-904C-FDD14AF98E35}" type="sibTrans" cxnId="{EBC28CAB-0265-4608-A135-3565B8459556}">
      <dgm:prSet/>
      <dgm:spPr/>
      <dgm:t>
        <a:bodyPr/>
        <a:lstStyle/>
        <a:p>
          <a:endParaRPr lang="en-US"/>
        </a:p>
      </dgm:t>
    </dgm:pt>
    <dgm:pt modelId="{8D7C1441-7871-4F5B-A299-661FEABE05E9}">
      <dgm:prSet/>
      <dgm:spPr/>
      <dgm:t>
        <a:bodyPr/>
        <a:lstStyle/>
        <a:p>
          <a:r>
            <a:rPr lang="en-US" b="1"/>
            <a:t>Perception</a:t>
          </a:r>
          <a:endParaRPr lang="en-US"/>
        </a:p>
      </dgm:t>
    </dgm:pt>
    <dgm:pt modelId="{665AAEED-B0D9-4053-9577-2AB4CDA66A42}" type="parTrans" cxnId="{3639AB20-948B-4D91-9374-BDFF98686364}">
      <dgm:prSet/>
      <dgm:spPr/>
      <dgm:t>
        <a:bodyPr/>
        <a:lstStyle/>
        <a:p>
          <a:endParaRPr lang="en-US"/>
        </a:p>
      </dgm:t>
    </dgm:pt>
    <dgm:pt modelId="{ABCA900D-61BC-4784-9254-E886F1D64460}" type="sibTrans" cxnId="{3639AB20-948B-4D91-9374-BDFF98686364}">
      <dgm:prSet/>
      <dgm:spPr/>
      <dgm:t>
        <a:bodyPr/>
        <a:lstStyle/>
        <a:p>
          <a:endParaRPr lang="en-US"/>
        </a:p>
      </dgm:t>
    </dgm:pt>
    <dgm:pt modelId="{FD02D09B-8455-4C67-BC46-CD33F3892B9D}">
      <dgm:prSet/>
      <dgm:spPr/>
      <dgm:t>
        <a:bodyPr/>
        <a:lstStyle/>
        <a:p>
          <a:r>
            <a:rPr lang="en-US" b="1"/>
            <a:t>Objects of interest</a:t>
          </a:r>
          <a:endParaRPr lang="en-US"/>
        </a:p>
      </dgm:t>
    </dgm:pt>
    <dgm:pt modelId="{2E1256BE-000D-400F-AEBB-3EB293BF3874}" type="parTrans" cxnId="{01517CEB-2ED9-40BA-87B3-02BAFCDA2602}">
      <dgm:prSet/>
      <dgm:spPr/>
      <dgm:t>
        <a:bodyPr/>
        <a:lstStyle/>
        <a:p>
          <a:endParaRPr lang="en-US"/>
        </a:p>
      </dgm:t>
    </dgm:pt>
    <dgm:pt modelId="{A5ECE63A-FD12-47EB-94B1-284B0F856BAB}" type="sibTrans" cxnId="{01517CEB-2ED9-40BA-87B3-02BAFCDA2602}">
      <dgm:prSet/>
      <dgm:spPr/>
      <dgm:t>
        <a:bodyPr/>
        <a:lstStyle/>
        <a:p>
          <a:endParaRPr lang="en-US"/>
        </a:p>
      </dgm:t>
    </dgm:pt>
    <dgm:pt modelId="{1AEB2266-B76B-437A-AE6A-80AE4AB28671}">
      <dgm:prSet/>
      <dgm:spPr/>
      <dgm:t>
        <a:bodyPr/>
        <a:lstStyle/>
        <a:p>
          <a:r>
            <a:rPr lang="en-US" b="1"/>
            <a:t>Trajectory generation</a:t>
          </a:r>
          <a:endParaRPr lang="en-US"/>
        </a:p>
      </dgm:t>
    </dgm:pt>
    <dgm:pt modelId="{D7AFCE5F-8FCA-43A9-9583-420202F6DAD4}" type="parTrans" cxnId="{CEF7500B-548D-41C9-B7A1-418CF69A8EC7}">
      <dgm:prSet/>
      <dgm:spPr/>
      <dgm:t>
        <a:bodyPr/>
        <a:lstStyle/>
        <a:p>
          <a:endParaRPr lang="en-US"/>
        </a:p>
      </dgm:t>
    </dgm:pt>
    <dgm:pt modelId="{EEDD600B-536A-4817-83F7-157AFE611235}" type="sibTrans" cxnId="{CEF7500B-548D-41C9-B7A1-418CF69A8EC7}">
      <dgm:prSet/>
      <dgm:spPr/>
      <dgm:t>
        <a:bodyPr/>
        <a:lstStyle/>
        <a:p>
          <a:endParaRPr lang="en-US"/>
        </a:p>
      </dgm:t>
    </dgm:pt>
    <dgm:pt modelId="{555C22E7-31A4-44E4-8A7A-32A8F4F6FD50}">
      <dgm:prSet/>
      <dgm:spPr/>
      <dgm:t>
        <a:bodyPr/>
        <a:lstStyle/>
        <a:p>
          <a:r>
            <a:rPr lang="en-US" b="1"/>
            <a:t>Controller</a:t>
          </a:r>
          <a:endParaRPr lang="en-US"/>
        </a:p>
      </dgm:t>
    </dgm:pt>
    <dgm:pt modelId="{93245C85-C88D-44D0-9135-1D57D5518A8F}" type="parTrans" cxnId="{A93235EA-1A82-4B85-B9C1-F955F40E0A5D}">
      <dgm:prSet/>
      <dgm:spPr/>
      <dgm:t>
        <a:bodyPr/>
        <a:lstStyle/>
        <a:p>
          <a:endParaRPr lang="en-US"/>
        </a:p>
      </dgm:t>
    </dgm:pt>
    <dgm:pt modelId="{DA9B0C7A-92BC-47ED-9DE4-45F9E850E216}" type="sibTrans" cxnId="{A93235EA-1A82-4B85-B9C1-F955F40E0A5D}">
      <dgm:prSet/>
      <dgm:spPr/>
      <dgm:t>
        <a:bodyPr/>
        <a:lstStyle/>
        <a:p>
          <a:endParaRPr lang="en-US"/>
        </a:p>
      </dgm:t>
    </dgm:pt>
    <dgm:pt modelId="{6003C17C-6D27-45C0-8B4C-602592719A54}">
      <dgm:prSet/>
      <dgm:spPr/>
      <dgm:t>
        <a:bodyPr/>
        <a:lstStyle/>
        <a:p>
          <a:r>
            <a:rPr lang="en-US" b="1"/>
            <a:t>Path planner</a:t>
          </a:r>
          <a:endParaRPr lang="en-US"/>
        </a:p>
      </dgm:t>
    </dgm:pt>
    <dgm:pt modelId="{DEBD3B54-FBFF-4E61-9073-7ACAFA7D7D53}" type="parTrans" cxnId="{9C334F38-1E1F-47F3-8923-56E71C46394E}">
      <dgm:prSet/>
      <dgm:spPr/>
      <dgm:t>
        <a:bodyPr/>
        <a:lstStyle/>
        <a:p>
          <a:endParaRPr lang="en-US"/>
        </a:p>
      </dgm:t>
    </dgm:pt>
    <dgm:pt modelId="{38D512F8-49F8-4402-950C-6FB8BB5BF1A7}" type="sibTrans" cxnId="{9C334F38-1E1F-47F3-8923-56E71C46394E}">
      <dgm:prSet/>
      <dgm:spPr/>
      <dgm:t>
        <a:bodyPr/>
        <a:lstStyle/>
        <a:p>
          <a:endParaRPr lang="en-US"/>
        </a:p>
      </dgm:t>
    </dgm:pt>
    <dgm:pt modelId="{EFFD0B41-AB5E-44D0-8372-3485C4BE74BC}" type="pres">
      <dgm:prSet presAssocID="{38AB46EE-7748-4DC5-BA63-4FD4A0557022}" presName="Name0" presStyleCnt="0">
        <dgm:presLayoutVars>
          <dgm:dir/>
          <dgm:animLvl val="lvl"/>
          <dgm:resizeHandles val="exact"/>
        </dgm:presLayoutVars>
      </dgm:prSet>
      <dgm:spPr/>
    </dgm:pt>
    <dgm:pt modelId="{DBE746E6-5CD3-4902-B7E1-706BE06669EF}" type="pres">
      <dgm:prSet presAssocID="{6003C17C-6D27-45C0-8B4C-602592719A54}" presName="boxAndChildren" presStyleCnt="0"/>
      <dgm:spPr/>
    </dgm:pt>
    <dgm:pt modelId="{3A92DF71-16B6-4DD8-BE4F-A61DF1FB4412}" type="pres">
      <dgm:prSet presAssocID="{6003C17C-6D27-45C0-8B4C-602592719A54}" presName="parentTextBox" presStyleLbl="node1" presStyleIdx="0" presStyleCnt="6"/>
      <dgm:spPr/>
    </dgm:pt>
    <dgm:pt modelId="{625F4323-12BD-4A93-B2F1-FDC90D2402A0}" type="pres">
      <dgm:prSet presAssocID="{DA9B0C7A-92BC-47ED-9DE4-45F9E850E216}" presName="sp" presStyleCnt="0"/>
      <dgm:spPr/>
    </dgm:pt>
    <dgm:pt modelId="{D218E161-7C5C-4CB2-A434-172BD99CFBEB}" type="pres">
      <dgm:prSet presAssocID="{555C22E7-31A4-44E4-8A7A-32A8F4F6FD50}" presName="arrowAndChildren" presStyleCnt="0"/>
      <dgm:spPr/>
    </dgm:pt>
    <dgm:pt modelId="{A8853F6B-66E9-404D-8398-61C3EA873A0C}" type="pres">
      <dgm:prSet presAssocID="{555C22E7-31A4-44E4-8A7A-32A8F4F6FD50}" presName="parentTextArrow" presStyleLbl="node1" presStyleIdx="1" presStyleCnt="6"/>
      <dgm:spPr/>
    </dgm:pt>
    <dgm:pt modelId="{E416C28A-D90D-4699-8204-D0CC6F809F4B}" type="pres">
      <dgm:prSet presAssocID="{EEDD600B-536A-4817-83F7-157AFE611235}" presName="sp" presStyleCnt="0"/>
      <dgm:spPr/>
    </dgm:pt>
    <dgm:pt modelId="{024173E7-2087-4B1B-89D5-B2B35DEF1EDF}" type="pres">
      <dgm:prSet presAssocID="{1AEB2266-B76B-437A-AE6A-80AE4AB28671}" presName="arrowAndChildren" presStyleCnt="0"/>
      <dgm:spPr/>
    </dgm:pt>
    <dgm:pt modelId="{E2069E0B-93F6-4F99-821D-583610893019}" type="pres">
      <dgm:prSet presAssocID="{1AEB2266-B76B-437A-AE6A-80AE4AB28671}" presName="parentTextArrow" presStyleLbl="node1" presStyleIdx="2" presStyleCnt="6"/>
      <dgm:spPr/>
    </dgm:pt>
    <dgm:pt modelId="{95883FBC-0C2B-49B6-8BB6-346148D90A6F}" type="pres">
      <dgm:prSet presAssocID="{A5ECE63A-FD12-47EB-94B1-284B0F856BAB}" presName="sp" presStyleCnt="0"/>
      <dgm:spPr/>
    </dgm:pt>
    <dgm:pt modelId="{B3BC2310-9404-4B2C-B16E-143A0BC116CC}" type="pres">
      <dgm:prSet presAssocID="{FD02D09B-8455-4C67-BC46-CD33F3892B9D}" presName="arrowAndChildren" presStyleCnt="0"/>
      <dgm:spPr/>
    </dgm:pt>
    <dgm:pt modelId="{998FCFBD-16EF-4D78-AB52-CBA04EA65973}" type="pres">
      <dgm:prSet presAssocID="{FD02D09B-8455-4C67-BC46-CD33F3892B9D}" presName="parentTextArrow" presStyleLbl="node1" presStyleIdx="3" presStyleCnt="6"/>
      <dgm:spPr/>
    </dgm:pt>
    <dgm:pt modelId="{B2827601-21C7-48EA-825E-D07A112A0A27}" type="pres">
      <dgm:prSet presAssocID="{ABCA900D-61BC-4784-9254-E886F1D64460}" presName="sp" presStyleCnt="0"/>
      <dgm:spPr/>
    </dgm:pt>
    <dgm:pt modelId="{85D0A9A8-DD55-4532-9BCB-766DABE1610A}" type="pres">
      <dgm:prSet presAssocID="{8D7C1441-7871-4F5B-A299-661FEABE05E9}" presName="arrowAndChildren" presStyleCnt="0"/>
      <dgm:spPr/>
    </dgm:pt>
    <dgm:pt modelId="{2C482721-DDB4-415C-9620-EF3422D3CCA7}" type="pres">
      <dgm:prSet presAssocID="{8D7C1441-7871-4F5B-A299-661FEABE05E9}" presName="parentTextArrow" presStyleLbl="node1" presStyleIdx="4" presStyleCnt="6"/>
      <dgm:spPr/>
    </dgm:pt>
    <dgm:pt modelId="{C9187991-B22C-4C81-9688-7CABA99427C0}" type="pres">
      <dgm:prSet presAssocID="{6ECCB6A4-022C-4AFE-904C-FDD14AF98E35}" presName="sp" presStyleCnt="0"/>
      <dgm:spPr/>
    </dgm:pt>
    <dgm:pt modelId="{1F0B9606-D2E5-4A9C-864C-D5DC239D6C8F}" type="pres">
      <dgm:prSet presAssocID="{3847464C-8BA2-4998-8B82-B469FC7A47D1}" presName="arrowAndChildren" presStyleCnt="0"/>
      <dgm:spPr/>
    </dgm:pt>
    <dgm:pt modelId="{7D06ECE6-8C10-431C-A5D3-C051D98B2F9B}" type="pres">
      <dgm:prSet presAssocID="{3847464C-8BA2-4998-8B82-B469FC7A47D1}" presName="parentTextArrow" presStyleLbl="node1" presStyleIdx="5" presStyleCnt="6"/>
      <dgm:spPr/>
    </dgm:pt>
  </dgm:ptLst>
  <dgm:cxnLst>
    <dgm:cxn modelId="{CEF7500B-548D-41C9-B7A1-418CF69A8EC7}" srcId="{38AB46EE-7748-4DC5-BA63-4FD4A0557022}" destId="{1AEB2266-B76B-437A-AE6A-80AE4AB28671}" srcOrd="3" destOrd="0" parTransId="{D7AFCE5F-8FCA-43A9-9583-420202F6DAD4}" sibTransId="{EEDD600B-536A-4817-83F7-157AFE611235}"/>
    <dgm:cxn modelId="{3639AB20-948B-4D91-9374-BDFF98686364}" srcId="{38AB46EE-7748-4DC5-BA63-4FD4A0557022}" destId="{8D7C1441-7871-4F5B-A299-661FEABE05E9}" srcOrd="1" destOrd="0" parTransId="{665AAEED-B0D9-4053-9577-2AB4CDA66A42}" sibTransId="{ABCA900D-61BC-4784-9254-E886F1D64460}"/>
    <dgm:cxn modelId="{9C334F38-1E1F-47F3-8923-56E71C46394E}" srcId="{38AB46EE-7748-4DC5-BA63-4FD4A0557022}" destId="{6003C17C-6D27-45C0-8B4C-602592719A54}" srcOrd="5" destOrd="0" parTransId="{DEBD3B54-FBFF-4E61-9073-7ACAFA7D7D53}" sibTransId="{38D512F8-49F8-4402-950C-6FB8BB5BF1A7}"/>
    <dgm:cxn modelId="{A4EA6783-81A4-431F-B43B-D00FE9724C8F}" type="presOf" srcId="{38AB46EE-7748-4DC5-BA63-4FD4A0557022}" destId="{EFFD0B41-AB5E-44D0-8372-3485C4BE74BC}" srcOrd="0" destOrd="0" presId="urn:microsoft.com/office/officeart/2005/8/layout/process4"/>
    <dgm:cxn modelId="{122C8789-19E7-4175-8AF3-863DA21A549E}" type="presOf" srcId="{1AEB2266-B76B-437A-AE6A-80AE4AB28671}" destId="{E2069E0B-93F6-4F99-821D-583610893019}" srcOrd="0" destOrd="0" presId="urn:microsoft.com/office/officeart/2005/8/layout/process4"/>
    <dgm:cxn modelId="{528BD8A4-EBE1-4D7F-9EEE-189811BDC409}" type="presOf" srcId="{6003C17C-6D27-45C0-8B4C-602592719A54}" destId="{3A92DF71-16B6-4DD8-BE4F-A61DF1FB4412}" srcOrd="0" destOrd="0" presId="urn:microsoft.com/office/officeart/2005/8/layout/process4"/>
    <dgm:cxn modelId="{EBC28CAB-0265-4608-A135-3565B8459556}" srcId="{38AB46EE-7748-4DC5-BA63-4FD4A0557022}" destId="{3847464C-8BA2-4998-8B82-B469FC7A47D1}" srcOrd="0" destOrd="0" parTransId="{C97DBF2C-C8AC-4511-BBA7-7686E29FD21E}" sibTransId="{6ECCB6A4-022C-4AFE-904C-FDD14AF98E35}"/>
    <dgm:cxn modelId="{88FECBB9-28E5-4939-9DE8-42789A52153E}" type="presOf" srcId="{3847464C-8BA2-4998-8B82-B469FC7A47D1}" destId="{7D06ECE6-8C10-431C-A5D3-C051D98B2F9B}" srcOrd="0" destOrd="0" presId="urn:microsoft.com/office/officeart/2005/8/layout/process4"/>
    <dgm:cxn modelId="{778003D4-A22A-42DD-A066-FC75D47BB033}" type="presOf" srcId="{555C22E7-31A4-44E4-8A7A-32A8F4F6FD50}" destId="{A8853F6B-66E9-404D-8398-61C3EA873A0C}" srcOrd="0" destOrd="0" presId="urn:microsoft.com/office/officeart/2005/8/layout/process4"/>
    <dgm:cxn modelId="{448B4DE6-D0B9-4D1B-B2BD-F753789FDE73}" type="presOf" srcId="{8D7C1441-7871-4F5B-A299-661FEABE05E9}" destId="{2C482721-DDB4-415C-9620-EF3422D3CCA7}" srcOrd="0" destOrd="0" presId="urn:microsoft.com/office/officeart/2005/8/layout/process4"/>
    <dgm:cxn modelId="{A93235EA-1A82-4B85-B9C1-F955F40E0A5D}" srcId="{38AB46EE-7748-4DC5-BA63-4FD4A0557022}" destId="{555C22E7-31A4-44E4-8A7A-32A8F4F6FD50}" srcOrd="4" destOrd="0" parTransId="{93245C85-C88D-44D0-9135-1D57D5518A8F}" sibTransId="{DA9B0C7A-92BC-47ED-9DE4-45F9E850E216}"/>
    <dgm:cxn modelId="{01517CEB-2ED9-40BA-87B3-02BAFCDA2602}" srcId="{38AB46EE-7748-4DC5-BA63-4FD4A0557022}" destId="{FD02D09B-8455-4C67-BC46-CD33F3892B9D}" srcOrd="2" destOrd="0" parTransId="{2E1256BE-000D-400F-AEBB-3EB293BF3874}" sibTransId="{A5ECE63A-FD12-47EB-94B1-284B0F856BAB}"/>
    <dgm:cxn modelId="{EE6113F3-DBFA-4C7F-BD29-0C5EF7E45238}" type="presOf" srcId="{FD02D09B-8455-4C67-BC46-CD33F3892B9D}" destId="{998FCFBD-16EF-4D78-AB52-CBA04EA65973}" srcOrd="0" destOrd="0" presId="urn:microsoft.com/office/officeart/2005/8/layout/process4"/>
    <dgm:cxn modelId="{F064FC6F-5EFB-4C53-96DB-FA5CACB43D46}" type="presParOf" srcId="{EFFD0B41-AB5E-44D0-8372-3485C4BE74BC}" destId="{DBE746E6-5CD3-4902-B7E1-706BE06669EF}" srcOrd="0" destOrd="0" presId="urn:microsoft.com/office/officeart/2005/8/layout/process4"/>
    <dgm:cxn modelId="{EC98DDE2-A58E-4F4F-963C-810B9B8AB78D}" type="presParOf" srcId="{DBE746E6-5CD3-4902-B7E1-706BE06669EF}" destId="{3A92DF71-16B6-4DD8-BE4F-A61DF1FB4412}" srcOrd="0" destOrd="0" presId="urn:microsoft.com/office/officeart/2005/8/layout/process4"/>
    <dgm:cxn modelId="{3D74C2E3-8E8B-48D9-9145-FF1EF3C55669}" type="presParOf" srcId="{EFFD0B41-AB5E-44D0-8372-3485C4BE74BC}" destId="{625F4323-12BD-4A93-B2F1-FDC90D2402A0}" srcOrd="1" destOrd="0" presId="urn:microsoft.com/office/officeart/2005/8/layout/process4"/>
    <dgm:cxn modelId="{ED962377-6220-4AEB-81D2-92B12A68C7B0}" type="presParOf" srcId="{EFFD0B41-AB5E-44D0-8372-3485C4BE74BC}" destId="{D218E161-7C5C-4CB2-A434-172BD99CFBEB}" srcOrd="2" destOrd="0" presId="urn:microsoft.com/office/officeart/2005/8/layout/process4"/>
    <dgm:cxn modelId="{9588625C-58E9-4095-8FEC-20320521AE5B}" type="presParOf" srcId="{D218E161-7C5C-4CB2-A434-172BD99CFBEB}" destId="{A8853F6B-66E9-404D-8398-61C3EA873A0C}" srcOrd="0" destOrd="0" presId="urn:microsoft.com/office/officeart/2005/8/layout/process4"/>
    <dgm:cxn modelId="{EECD84D9-ADA4-47D7-ADE2-2A5625AB678A}" type="presParOf" srcId="{EFFD0B41-AB5E-44D0-8372-3485C4BE74BC}" destId="{E416C28A-D90D-4699-8204-D0CC6F809F4B}" srcOrd="3" destOrd="0" presId="urn:microsoft.com/office/officeart/2005/8/layout/process4"/>
    <dgm:cxn modelId="{A446E163-D3D5-464C-B8A2-8C2985B055CA}" type="presParOf" srcId="{EFFD0B41-AB5E-44D0-8372-3485C4BE74BC}" destId="{024173E7-2087-4B1B-89D5-B2B35DEF1EDF}" srcOrd="4" destOrd="0" presId="urn:microsoft.com/office/officeart/2005/8/layout/process4"/>
    <dgm:cxn modelId="{49C35111-C915-4EF0-B867-AB2C7BCAA712}" type="presParOf" srcId="{024173E7-2087-4B1B-89D5-B2B35DEF1EDF}" destId="{E2069E0B-93F6-4F99-821D-583610893019}" srcOrd="0" destOrd="0" presId="urn:microsoft.com/office/officeart/2005/8/layout/process4"/>
    <dgm:cxn modelId="{7B53C466-2669-45AD-9FA3-1109BD37C6CE}" type="presParOf" srcId="{EFFD0B41-AB5E-44D0-8372-3485C4BE74BC}" destId="{95883FBC-0C2B-49B6-8BB6-346148D90A6F}" srcOrd="5" destOrd="0" presId="urn:microsoft.com/office/officeart/2005/8/layout/process4"/>
    <dgm:cxn modelId="{F23C2155-32EF-4883-892B-336A9E2480E0}" type="presParOf" srcId="{EFFD0B41-AB5E-44D0-8372-3485C4BE74BC}" destId="{B3BC2310-9404-4B2C-B16E-143A0BC116CC}" srcOrd="6" destOrd="0" presId="urn:microsoft.com/office/officeart/2005/8/layout/process4"/>
    <dgm:cxn modelId="{A478E9DD-CA11-4181-A6F2-49C607E5EFFB}" type="presParOf" srcId="{B3BC2310-9404-4B2C-B16E-143A0BC116CC}" destId="{998FCFBD-16EF-4D78-AB52-CBA04EA65973}" srcOrd="0" destOrd="0" presId="urn:microsoft.com/office/officeart/2005/8/layout/process4"/>
    <dgm:cxn modelId="{D8B22992-7124-40EE-8873-FCBE3DEAE84D}" type="presParOf" srcId="{EFFD0B41-AB5E-44D0-8372-3485C4BE74BC}" destId="{B2827601-21C7-48EA-825E-D07A112A0A27}" srcOrd="7" destOrd="0" presId="urn:microsoft.com/office/officeart/2005/8/layout/process4"/>
    <dgm:cxn modelId="{ABBF6B93-E60B-4398-AF0E-A5DE1F5DE81D}" type="presParOf" srcId="{EFFD0B41-AB5E-44D0-8372-3485C4BE74BC}" destId="{85D0A9A8-DD55-4532-9BCB-766DABE1610A}" srcOrd="8" destOrd="0" presId="urn:microsoft.com/office/officeart/2005/8/layout/process4"/>
    <dgm:cxn modelId="{5FF9DEB8-64F8-4BE5-B14E-CBF17E717E63}" type="presParOf" srcId="{85D0A9A8-DD55-4532-9BCB-766DABE1610A}" destId="{2C482721-DDB4-415C-9620-EF3422D3CCA7}" srcOrd="0" destOrd="0" presId="urn:microsoft.com/office/officeart/2005/8/layout/process4"/>
    <dgm:cxn modelId="{CC82C971-F538-432A-BC10-C1EC308E0012}" type="presParOf" srcId="{EFFD0B41-AB5E-44D0-8372-3485C4BE74BC}" destId="{C9187991-B22C-4C81-9688-7CABA99427C0}" srcOrd="9" destOrd="0" presId="urn:microsoft.com/office/officeart/2005/8/layout/process4"/>
    <dgm:cxn modelId="{D97D6A3E-DEDF-4C4A-9BB6-812DDD2832CF}" type="presParOf" srcId="{EFFD0B41-AB5E-44D0-8372-3485C4BE74BC}" destId="{1F0B9606-D2E5-4A9C-864C-D5DC239D6C8F}" srcOrd="10" destOrd="0" presId="urn:microsoft.com/office/officeart/2005/8/layout/process4"/>
    <dgm:cxn modelId="{1807E955-65F2-4A46-A0CF-6F78BF2D9C12}" type="presParOf" srcId="{1F0B9606-D2E5-4A9C-864C-D5DC239D6C8F}" destId="{7D06ECE6-8C10-431C-A5D3-C051D98B2F9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635C22-232A-4299-AB69-F6B61C2544DD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2B334BD-D950-443B-9569-1F06E14978C6}">
      <dgm:prSet/>
      <dgm:spPr/>
      <dgm:t>
        <a:bodyPr/>
        <a:lstStyle/>
        <a:p>
          <a:r>
            <a:rPr lang="en-GB"/>
            <a:t>Kv</a:t>
          </a:r>
          <a:endParaRPr lang="en-US"/>
        </a:p>
      </dgm:t>
    </dgm:pt>
    <dgm:pt modelId="{5FBF2919-109E-4F88-806A-18862C9DF8DC}" type="parTrans" cxnId="{4C1ED950-E849-487E-BDB9-9A22842E56C9}">
      <dgm:prSet/>
      <dgm:spPr/>
      <dgm:t>
        <a:bodyPr/>
        <a:lstStyle/>
        <a:p>
          <a:endParaRPr lang="en-US"/>
        </a:p>
      </dgm:t>
    </dgm:pt>
    <dgm:pt modelId="{31D24201-9860-4388-8AA0-7F1DFD1FACD7}" type="sibTrans" cxnId="{4C1ED950-E849-487E-BDB9-9A22842E56C9}">
      <dgm:prSet/>
      <dgm:spPr/>
      <dgm:t>
        <a:bodyPr/>
        <a:lstStyle/>
        <a:p>
          <a:endParaRPr lang="en-US"/>
        </a:p>
      </dgm:t>
    </dgm:pt>
    <dgm:pt modelId="{060CF4B8-B797-4155-845E-12E499B357CA}">
      <dgm:prSet/>
      <dgm:spPr/>
      <dgm:t>
        <a:bodyPr/>
        <a:lstStyle/>
        <a:p>
          <a:r>
            <a:rPr lang="en-GB"/>
            <a:t>Kp</a:t>
          </a:r>
          <a:endParaRPr lang="en-US"/>
        </a:p>
      </dgm:t>
    </dgm:pt>
    <dgm:pt modelId="{E90F4EF4-E6D8-4548-8DE7-1E2517AD641C}" type="parTrans" cxnId="{4BD06846-11F9-450D-95D9-4731536A6A27}">
      <dgm:prSet/>
      <dgm:spPr/>
      <dgm:t>
        <a:bodyPr/>
        <a:lstStyle/>
        <a:p>
          <a:endParaRPr lang="en-US"/>
        </a:p>
      </dgm:t>
    </dgm:pt>
    <dgm:pt modelId="{14706640-D88A-4D69-8CA8-918D03FCF27E}" type="sibTrans" cxnId="{4BD06846-11F9-450D-95D9-4731536A6A27}">
      <dgm:prSet/>
      <dgm:spPr/>
      <dgm:t>
        <a:bodyPr/>
        <a:lstStyle/>
        <a:p>
          <a:endParaRPr lang="en-US"/>
        </a:p>
      </dgm:t>
    </dgm:pt>
    <dgm:pt modelId="{2D336846-42DC-4E02-A2AA-68FE1BD57B1A}">
      <dgm:prSet/>
      <dgm:spPr/>
      <dgm:t>
        <a:bodyPr/>
        <a:lstStyle/>
        <a:p>
          <a:r>
            <a:rPr lang="en-GB"/>
            <a:t>Kd</a:t>
          </a:r>
          <a:endParaRPr lang="en-US"/>
        </a:p>
      </dgm:t>
    </dgm:pt>
    <dgm:pt modelId="{0CE984EC-3ABD-4C77-9696-E9B6A5D6B3E3}" type="parTrans" cxnId="{874ED29B-6EFE-4C89-9A73-5B2A72647B5E}">
      <dgm:prSet/>
      <dgm:spPr/>
      <dgm:t>
        <a:bodyPr/>
        <a:lstStyle/>
        <a:p>
          <a:endParaRPr lang="en-US"/>
        </a:p>
      </dgm:t>
    </dgm:pt>
    <dgm:pt modelId="{9369546D-4694-44C2-8A54-C0C055301971}" type="sibTrans" cxnId="{874ED29B-6EFE-4C89-9A73-5B2A72647B5E}">
      <dgm:prSet/>
      <dgm:spPr/>
      <dgm:t>
        <a:bodyPr/>
        <a:lstStyle/>
        <a:p>
          <a:endParaRPr lang="en-US"/>
        </a:p>
      </dgm:t>
    </dgm:pt>
    <dgm:pt modelId="{FEF7BA41-222F-4E14-B0E5-B457E11622B4}">
      <dgm:prSet/>
      <dgm:spPr/>
      <dgm:t>
        <a:bodyPr/>
        <a:lstStyle/>
        <a:p>
          <a:r>
            <a:rPr lang="en-GB"/>
            <a:t>Max_velocity_UAV</a:t>
          </a:r>
          <a:endParaRPr lang="en-US"/>
        </a:p>
      </dgm:t>
    </dgm:pt>
    <dgm:pt modelId="{03FF9328-9D05-4326-A77F-72977464961F}" type="parTrans" cxnId="{32726241-C3C0-4E94-8DE4-1A2433B87FE1}">
      <dgm:prSet/>
      <dgm:spPr/>
      <dgm:t>
        <a:bodyPr/>
        <a:lstStyle/>
        <a:p>
          <a:endParaRPr lang="en-US"/>
        </a:p>
      </dgm:t>
    </dgm:pt>
    <dgm:pt modelId="{DDEC3346-66FD-4D73-AF6F-15CC886816F1}" type="sibTrans" cxnId="{32726241-C3C0-4E94-8DE4-1A2433B87FE1}">
      <dgm:prSet/>
      <dgm:spPr/>
      <dgm:t>
        <a:bodyPr/>
        <a:lstStyle/>
        <a:p>
          <a:endParaRPr lang="en-US"/>
        </a:p>
      </dgm:t>
    </dgm:pt>
    <dgm:pt modelId="{6ED73538-C17A-4AA0-8823-49172784B8CD}">
      <dgm:prSet/>
      <dgm:spPr/>
      <dgm:t>
        <a:bodyPr/>
        <a:lstStyle/>
        <a:p>
          <a:r>
            <a:rPr lang="en-GB"/>
            <a:t>Max_accerlation_UAV</a:t>
          </a:r>
          <a:endParaRPr lang="en-US"/>
        </a:p>
      </dgm:t>
    </dgm:pt>
    <dgm:pt modelId="{618E2131-6868-40C9-B49B-B88A4BDF95DA}" type="parTrans" cxnId="{4564EC54-2E5C-476D-8A5C-3C4289D70068}">
      <dgm:prSet/>
      <dgm:spPr/>
      <dgm:t>
        <a:bodyPr/>
        <a:lstStyle/>
        <a:p>
          <a:endParaRPr lang="en-US"/>
        </a:p>
      </dgm:t>
    </dgm:pt>
    <dgm:pt modelId="{0CF8FE7A-9E31-4CC7-95D6-725011A8623A}" type="sibTrans" cxnId="{4564EC54-2E5C-476D-8A5C-3C4289D70068}">
      <dgm:prSet/>
      <dgm:spPr/>
      <dgm:t>
        <a:bodyPr/>
        <a:lstStyle/>
        <a:p>
          <a:endParaRPr lang="en-US"/>
        </a:p>
      </dgm:t>
    </dgm:pt>
    <dgm:pt modelId="{F9108420-3ECC-4CB0-A847-C72F20F46929}">
      <dgm:prSet/>
      <dgm:spPr/>
      <dgm:t>
        <a:bodyPr/>
        <a:lstStyle/>
        <a:p>
          <a:r>
            <a:rPr lang="en-GB"/>
            <a:t>N or in SNAP </a:t>
          </a:r>
          <a:endParaRPr lang="en-US"/>
        </a:p>
      </dgm:t>
    </dgm:pt>
    <dgm:pt modelId="{2E95DF1B-41D8-4C89-9BBF-ECC3AFF6DDC2}" type="parTrans" cxnId="{B5A59CFC-B420-4220-B59E-C3AE65543447}">
      <dgm:prSet/>
      <dgm:spPr/>
      <dgm:t>
        <a:bodyPr/>
        <a:lstStyle/>
        <a:p>
          <a:endParaRPr lang="en-US"/>
        </a:p>
      </dgm:t>
    </dgm:pt>
    <dgm:pt modelId="{A1633BC6-2656-4A74-AC3F-3A571E3DBB95}" type="sibTrans" cxnId="{B5A59CFC-B420-4220-B59E-C3AE65543447}">
      <dgm:prSet/>
      <dgm:spPr/>
      <dgm:t>
        <a:bodyPr/>
        <a:lstStyle/>
        <a:p>
          <a:endParaRPr lang="en-US"/>
        </a:p>
      </dgm:t>
    </dgm:pt>
    <dgm:pt modelId="{892F9C4F-81CB-444D-B779-BF13B40CF752}">
      <dgm:prSet/>
      <dgm:spPr/>
      <dgm:t>
        <a:bodyPr/>
        <a:lstStyle/>
        <a:p>
          <a:r>
            <a:rPr lang="en-GB"/>
            <a:t>max_velocity in SNAP</a:t>
          </a:r>
          <a:endParaRPr lang="en-US"/>
        </a:p>
      </dgm:t>
    </dgm:pt>
    <dgm:pt modelId="{5AD5748D-25E0-47A0-8070-AE42E87C2CFC}" type="parTrans" cxnId="{0413AD8A-9146-46B3-A61C-11573019B54A}">
      <dgm:prSet/>
      <dgm:spPr/>
      <dgm:t>
        <a:bodyPr/>
        <a:lstStyle/>
        <a:p>
          <a:endParaRPr lang="en-US"/>
        </a:p>
      </dgm:t>
    </dgm:pt>
    <dgm:pt modelId="{BB011BD0-2EC0-4D89-AF73-A450DB121BD0}" type="sibTrans" cxnId="{0413AD8A-9146-46B3-A61C-11573019B54A}">
      <dgm:prSet/>
      <dgm:spPr/>
      <dgm:t>
        <a:bodyPr/>
        <a:lstStyle/>
        <a:p>
          <a:endParaRPr lang="en-US"/>
        </a:p>
      </dgm:t>
    </dgm:pt>
    <dgm:pt modelId="{450A53A5-F750-4272-B95A-C54E1FC777D1}">
      <dgm:prSet/>
      <dgm:spPr/>
      <dgm:t>
        <a:bodyPr/>
        <a:lstStyle/>
        <a:p>
          <a:r>
            <a:rPr lang="en-GB" err="1"/>
            <a:t>max_accleration</a:t>
          </a:r>
          <a:r>
            <a:rPr lang="en-GB"/>
            <a:t> in SNAP</a:t>
          </a:r>
          <a:endParaRPr lang="en-US"/>
        </a:p>
      </dgm:t>
    </dgm:pt>
    <dgm:pt modelId="{BD3EA5FC-CD20-4945-9FFF-C71ECA284011}" type="parTrans" cxnId="{5214F08A-8AFB-4A97-8A1E-CC3927C37587}">
      <dgm:prSet/>
      <dgm:spPr/>
      <dgm:t>
        <a:bodyPr/>
        <a:lstStyle/>
        <a:p>
          <a:endParaRPr lang="en-US"/>
        </a:p>
      </dgm:t>
    </dgm:pt>
    <dgm:pt modelId="{B364AE91-9F3E-41C1-9237-F914DF899DC5}" type="sibTrans" cxnId="{5214F08A-8AFB-4A97-8A1E-CC3927C37587}">
      <dgm:prSet/>
      <dgm:spPr/>
      <dgm:t>
        <a:bodyPr/>
        <a:lstStyle/>
        <a:p>
          <a:endParaRPr lang="en-US"/>
        </a:p>
      </dgm:t>
    </dgm:pt>
    <dgm:pt modelId="{A65B29E2-FA08-42A4-9666-15BCC64222A6}">
      <dgm:prSet/>
      <dgm:spPr/>
      <dgm:t>
        <a:bodyPr/>
        <a:lstStyle/>
        <a:p>
          <a:r>
            <a:rPr lang="en-GB" err="1"/>
            <a:t>Meter_depth_Camera</a:t>
          </a:r>
          <a:endParaRPr lang="en-US"/>
        </a:p>
      </dgm:t>
    </dgm:pt>
    <dgm:pt modelId="{8D54276B-D43E-408D-9F20-8A023F13388E}" type="parTrans" cxnId="{6001ED8C-30DD-49DE-B6BA-C9573A5F99C7}">
      <dgm:prSet/>
      <dgm:spPr/>
      <dgm:t>
        <a:bodyPr/>
        <a:lstStyle/>
        <a:p>
          <a:endParaRPr lang="zh-CN" altLang="en-US"/>
        </a:p>
      </dgm:t>
    </dgm:pt>
    <dgm:pt modelId="{71793133-2E88-46F9-AE55-6D125D1BC5E2}" type="sibTrans" cxnId="{6001ED8C-30DD-49DE-B6BA-C9573A5F99C7}">
      <dgm:prSet/>
      <dgm:spPr/>
      <dgm:t>
        <a:bodyPr/>
        <a:lstStyle/>
        <a:p>
          <a:endParaRPr lang="zh-CN" altLang="en-US"/>
        </a:p>
      </dgm:t>
    </dgm:pt>
    <dgm:pt modelId="{05DCCBE5-74C8-499D-B3EC-B304F3B1FA32}">
      <dgm:prSet/>
      <dgm:spPr/>
      <dgm:t>
        <a:bodyPr/>
        <a:lstStyle/>
        <a:p>
          <a:r>
            <a:rPr lang="en-US"/>
            <a:t>Distance to the frontier</a:t>
          </a:r>
        </a:p>
      </dgm:t>
    </dgm:pt>
    <dgm:pt modelId="{AFA00414-F9C9-422C-A4B8-C9DC6F4599DE}" type="parTrans" cxnId="{78FF15F0-C06F-4237-B557-EEC29E5591C9}">
      <dgm:prSet/>
      <dgm:spPr/>
      <dgm:t>
        <a:bodyPr/>
        <a:lstStyle/>
        <a:p>
          <a:endParaRPr lang="zh-CN" altLang="en-US"/>
        </a:p>
      </dgm:t>
    </dgm:pt>
    <dgm:pt modelId="{7FF68F82-9F51-494A-8D0B-C039B9D9D219}" type="sibTrans" cxnId="{78FF15F0-C06F-4237-B557-EEC29E5591C9}">
      <dgm:prSet/>
      <dgm:spPr/>
      <dgm:t>
        <a:bodyPr/>
        <a:lstStyle/>
        <a:p>
          <a:endParaRPr lang="en-US"/>
        </a:p>
      </dgm:t>
    </dgm:pt>
    <dgm:pt modelId="{3D904657-4640-4773-896A-7277389F0689}">
      <dgm:prSet/>
      <dgm:spPr/>
      <dgm:t>
        <a:bodyPr/>
        <a:lstStyle/>
        <a:p>
          <a:r>
            <a:rPr lang="en-US"/>
            <a:t>Camera intrinsic</a:t>
          </a:r>
        </a:p>
      </dgm:t>
    </dgm:pt>
    <dgm:pt modelId="{FD953C6B-43EE-44C4-817C-9D987A65DB3A}" type="parTrans" cxnId="{20589C47-53A6-46E8-B2C5-64ABCA2D0D86}">
      <dgm:prSet/>
      <dgm:spPr/>
      <dgm:t>
        <a:bodyPr/>
        <a:lstStyle/>
        <a:p>
          <a:endParaRPr lang="zh-CN" altLang="en-US"/>
        </a:p>
      </dgm:t>
    </dgm:pt>
    <dgm:pt modelId="{69522DE1-D9DE-4B96-A06E-E0256854F27C}" type="sibTrans" cxnId="{20589C47-53A6-46E8-B2C5-64ABCA2D0D86}">
      <dgm:prSet/>
      <dgm:spPr/>
      <dgm:t>
        <a:bodyPr/>
        <a:lstStyle/>
        <a:p>
          <a:endParaRPr lang="en-US"/>
        </a:p>
      </dgm:t>
    </dgm:pt>
    <dgm:pt modelId="{6ADDC326-F00F-4CC9-B0AC-13277E8B6198}">
      <dgm:prSet phldr="0"/>
      <dgm:spPr/>
      <dgm:t>
        <a:bodyPr/>
        <a:lstStyle/>
        <a:p>
          <a:pPr rtl="0"/>
          <a:r>
            <a:rPr lang="en-GB"/>
            <a:t>Trajectory Frequency</a:t>
          </a:r>
          <a:endParaRPr lang="en-GB">
            <a:latin typeface="Arial"/>
          </a:endParaRPr>
        </a:p>
      </dgm:t>
    </dgm:pt>
    <dgm:pt modelId="{AC04243E-857A-4304-9545-361605C2F5E7}" type="parTrans" cxnId="{94FD434E-7C51-4A61-B1FB-BC47EFD00367}">
      <dgm:prSet/>
      <dgm:spPr/>
    </dgm:pt>
    <dgm:pt modelId="{F8381B4C-EB02-4B52-B403-6AEB5750E05B}" type="sibTrans" cxnId="{94FD434E-7C51-4A61-B1FB-BC47EFD00367}">
      <dgm:prSet/>
      <dgm:spPr/>
    </dgm:pt>
    <dgm:pt modelId="{8DDA6582-1156-4AF8-811A-75B36B77FD5C}">
      <dgm:prSet phldr="0"/>
      <dgm:spPr/>
      <dgm:t>
        <a:bodyPr/>
        <a:lstStyle/>
        <a:p>
          <a:pPr rtl="0"/>
          <a:r>
            <a:rPr lang="en-GB"/>
            <a:t>Controller Frequency</a:t>
          </a:r>
          <a:endParaRPr lang="en-GB">
            <a:latin typeface="Arial"/>
          </a:endParaRPr>
        </a:p>
      </dgm:t>
    </dgm:pt>
    <dgm:pt modelId="{ED1FE7F5-299B-478B-A447-B3EDC9E72E48}" type="parTrans" cxnId="{746E8D43-87D6-4EBA-B9D0-3106178B0A73}">
      <dgm:prSet/>
      <dgm:spPr/>
    </dgm:pt>
    <dgm:pt modelId="{A0E7BB68-139C-4856-8F4D-C907A46782AD}" type="sibTrans" cxnId="{746E8D43-87D6-4EBA-B9D0-3106178B0A73}">
      <dgm:prSet/>
      <dgm:spPr/>
    </dgm:pt>
    <dgm:pt modelId="{D27A7D2D-A304-4448-B235-7C68F1D380E7}" type="pres">
      <dgm:prSet presAssocID="{72635C22-232A-4299-AB69-F6B61C2544DD}" presName="linear" presStyleCnt="0">
        <dgm:presLayoutVars>
          <dgm:animLvl val="lvl"/>
          <dgm:resizeHandles val="exact"/>
        </dgm:presLayoutVars>
      </dgm:prSet>
      <dgm:spPr/>
    </dgm:pt>
    <dgm:pt modelId="{E848E6C6-4B7A-44D1-BE76-9FCC4B50FA4B}" type="pres">
      <dgm:prSet presAssocID="{B2B334BD-D950-443B-9569-1F06E14978C6}" presName="parentText" presStyleLbl="node1" presStyleIdx="0" presStyleCnt="13">
        <dgm:presLayoutVars>
          <dgm:chMax val="0"/>
          <dgm:bulletEnabled val="1"/>
        </dgm:presLayoutVars>
      </dgm:prSet>
      <dgm:spPr/>
    </dgm:pt>
    <dgm:pt modelId="{59BDCCF2-077E-479A-A648-EBFE5C290311}" type="pres">
      <dgm:prSet presAssocID="{31D24201-9860-4388-8AA0-7F1DFD1FACD7}" presName="spacer" presStyleCnt="0"/>
      <dgm:spPr/>
    </dgm:pt>
    <dgm:pt modelId="{560FFAB4-965E-44E1-BFD8-0314DE485501}" type="pres">
      <dgm:prSet presAssocID="{060CF4B8-B797-4155-845E-12E499B357CA}" presName="parentText" presStyleLbl="node1" presStyleIdx="1" presStyleCnt="13">
        <dgm:presLayoutVars>
          <dgm:chMax val="0"/>
          <dgm:bulletEnabled val="1"/>
        </dgm:presLayoutVars>
      </dgm:prSet>
      <dgm:spPr/>
    </dgm:pt>
    <dgm:pt modelId="{48614F94-966B-4F94-BB07-9FEEC0B34F74}" type="pres">
      <dgm:prSet presAssocID="{14706640-D88A-4D69-8CA8-918D03FCF27E}" presName="spacer" presStyleCnt="0"/>
      <dgm:spPr/>
    </dgm:pt>
    <dgm:pt modelId="{FD4B9F2A-F1B3-4832-9A5B-002F1AD5E854}" type="pres">
      <dgm:prSet presAssocID="{2D336846-42DC-4E02-A2AA-68FE1BD57B1A}" presName="parentText" presStyleLbl="node1" presStyleIdx="2" presStyleCnt="13">
        <dgm:presLayoutVars>
          <dgm:chMax val="0"/>
          <dgm:bulletEnabled val="1"/>
        </dgm:presLayoutVars>
      </dgm:prSet>
      <dgm:spPr/>
    </dgm:pt>
    <dgm:pt modelId="{45C8852A-6C45-428A-80E9-0CEB8339979F}" type="pres">
      <dgm:prSet presAssocID="{9369546D-4694-44C2-8A54-C0C055301971}" presName="spacer" presStyleCnt="0"/>
      <dgm:spPr/>
    </dgm:pt>
    <dgm:pt modelId="{20201448-39FB-4FE5-92EA-2BD27AEBDE08}" type="pres">
      <dgm:prSet presAssocID="{FEF7BA41-222F-4E14-B0E5-B457E11622B4}" presName="parentText" presStyleLbl="node1" presStyleIdx="3" presStyleCnt="13">
        <dgm:presLayoutVars>
          <dgm:chMax val="0"/>
          <dgm:bulletEnabled val="1"/>
        </dgm:presLayoutVars>
      </dgm:prSet>
      <dgm:spPr/>
    </dgm:pt>
    <dgm:pt modelId="{3A5353B9-7587-44DD-A00B-6FB2D9E1F20C}" type="pres">
      <dgm:prSet presAssocID="{DDEC3346-66FD-4D73-AF6F-15CC886816F1}" presName="spacer" presStyleCnt="0"/>
      <dgm:spPr/>
    </dgm:pt>
    <dgm:pt modelId="{40FF0A53-32F6-46CA-85D3-99C914DDDEFC}" type="pres">
      <dgm:prSet presAssocID="{6ED73538-C17A-4AA0-8823-49172784B8CD}" presName="parentText" presStyleLbl="node1" presStyleIdx="4" presStyleCnt="13">
        <dgm:presLayoutVars>
          <dgm:chMax val="0"/>
          <dgm:bulletEnabled val="1"/>
        </dgm:presLayoutVars>
      </dgm:prSet>
      <dgm:spPr/>
    </dgm:pt>
    <dgm:pt modelId="{FA2A2A9E-B74A-4832-B62E-DC8AA38648DD}" type="pres">
      <dgm:prSet presAssocID="{0CF8FE7A-9E31-4CC7-95D6-725011A8623A}" presName="spacer" presStyleCnt="0"/>
      <dgm:spPr/>
    </dgm:pt>
    <dgm:pt modelId="{F95ACDAE-03E1-4A00-B4B4-7081EFC0E540}" type="pres">
      <dgm:prSet presAssocID="{F9108420-3ECC-4CB0-A847-C72F20F46929}" presName="parentText" presStyleLbl="node1" presStyleIdx="5" presStyleCnt="13">
        <dgm:presLayoutVars>
          <dgm:chMax val="0"/>
          <dgm:bulletEnabled val="1"/>
        </dgm:presLayoutVars>
      </dgm:prSet>
      <dgm:spPr/>
    </dgm:pt>
    <dgm:pt modelId="{EE645D02-5B26-4C3B-8168-7EEB28E623A5}" type="pres">
      <dgm:prSet presAssocID="{A1633BC6-2656-4A74-AC3F-3A571E3DBB95}" presName="spacer" presStyleCnt="0"/>
      <dgm:spPr/>
    </dgm:pt>
    <dgm:pt modelId="{69B26E3A-C719-4E3C-951F-B9CF925CFD12}" type="pres">
      <dgm:prSet presAssocID="{892F9C4F-81CB-444D-B779-BF13B40CF752}" presName="parentText" presStyleLbl="node1" presStyleIdx="6" presStyleCnt="13">
        <dgm:presLayoutVars>
          <dgm:chMax val="0"/>
          <dgm:bulletEnabled val="1"/>
        </dgm:presLayoutVars>
      </dgm:prSet>
      <dgm:spPr/>
    </dgm:pt>
    <dgm:pt modelId="{316D481D-32B0-48F4-BF72-BA6D2CEC7A30}" type="pres">
      <dgm:prSet presAssocID="{BB011BD0-2EC0-4D89-AF73-A450DB121BD0}" presName="spacer" presStyleCnt="0"/>
      <dgm:spPr/>
    </dgm:pt>
    <dgm:pt modelId="{981819DA-DECD-4D48-AE87-7A30F35EBBAE}" type="pres">
      <dgm:prSet presAssocID="{450A53A5-F750-4272-B95A-C54E1FC777D1}" presName="parentText" presStyleLbl="node1" presStyleIdx="7" presStyleCnt="13">
        <dgm:presLayoutVars>
          <dgm:chMax val="0"/>
          <dgm:bulletEnabled val="1"/>
        </dgm:presLayoutVars>
      </dgm:prSet>
      <dgm:spPr/>
    </dgm:pt>
    <dgm:pt modelId="{9A492D49-F8F0-4184-B5C6-663B2F94786A}" type="pres">
      <dgm:prSet presAssocID="{B364AE91-9F3E-41C1-9237-F914DF899DC5}" presName="spacer" presStyleCnt="0"/>
      <dgm:spPr/>
    </dgm:pt>
    <dgm:pt modelId="{E99C8548-57DC-4339-92AC-9178AA67DC49}" type="pres">
      <dgm:prSet presAssocID="{05DCCBE5-74C8-499D-B3EC-B304F3B1FA32}" presName="parentText" presStyleLbl="node1" presStyleIdx="8" presStyleCnt="13">
        <dgm:presLayoutVars>
          <dgm:chMax val="0"/>
          <dgm:bulletEnabled val="1"/>
        </dgm:presLayoutVars>
      </dgm:prSet>
      <dgm:spPr/>
    </dgm:pt>
    <dgm:pt modelId="{8EFE914D-E3EC-4344-9390-85F33270C73C}" type="pres">
      <dgm:prSet presAssocID="{7FF68F82-9F51-494A-8D0B-C039B9D9D219}" presName="spacer" presStyleCnt="0"/>
      <dgm:spPr/>
    </dgm:pt>
    <dgm:pt modelId="{7CE47DD1-6B72-4FFF-8EE9-5AE1BBBCF82D}" type="pres">
      <dgm:prSet presAssocID="{3D904657-4640-4773-896A-7277389F0689}" presName="parentText" presStyleLbl="node1" presStyleIdx="9" presStyleCnt="13">
        <dgm:presLayoutVars>
          <dgm:chMax val="0"/>
          <dgm:bulletEnabled val="1"/>
        </dgm:presLayoutVars>
      </dgm:prSet>
      <dgm:spPr/>
    </dgm:pt>
    <dgm:pt modelId="{9896683D-8785-4CD5-848A-0CE3C5849371}" type="pres">
      <dgm:prSet presAssocID="{69522DE1-D9DE-4B96-A06E-E0256854F27C}" presName="spacer" presStyleCnt="0"/>
      <dgm:spPr/>
    </dgm:pt>
    <dgm:pt modelId="{4F935D0D-AB07-4DF6-B6A6-F55522F0477B}" type="pres">
      <dgm:prSet presAssocID="{A65B29E2-FA08-42A4-9666-15BCC64222A6}" presName="parentText" presStyleLbl="node1" presStyleIdx="10" presStyleCnt="13">
        <dgm:presLayoutVars>
          <dgm:chMax val="0"/>
          <dgm:bulletEnabled val="1"/>
        </dgm:presLayoutVars>
      </dgm:prSet>
      <dgm:spPr/>
    </dgm:pt>
    <dgm:pt modelId="{56145D70-BD15-4803-B089-046B0972523E}" type="pres">
      <dgm:prSet presAssocID="{71793133-2E88-46F9-AE55-6D125D1BC5E2}" presName="spacer" presStyleCnt="0"/>
      <dgm:spPr/>
    </dgm:pt>
    <dgm:pt modelId="{99081101-FEFB-46C5-AF8E-9D4D453E4707}" type="pres">
      <dgm:prSet presAssocID="{6ADDC326-F00F-4CC9-B0AC-13277E8B6198}" presName="parentText" presStyleLbl="node1" presStyleIdx="11" presStyleCnt="13">
        <dgm:presLayoutVars>
          <dgm:chMax val="0"/>
          <dgm:bulletEnabled val="1"/>
        </dgm:presLayoutVars>
      </dgm:prSet>
      <dgm:spPr/>
    </dgm:pt>
    <dgm:pt modelId="{2137E860-958B-4375-B38C-1AC76A736D2B}" type="pres">
      <dgm:prSet presAssocID="{F8381B4C-EB02-4B52-B403-6AEB5750E05B}" presName="spacer" presStyleCnt="0"/>
      <dgm:spPr/>
    </dgm:pt>
    <dgm:pt modelId="{D00D7CEB-5EFB-4260-B78B-2A2EDF23C53E}" type="pres">
      <dgm:prSet presAssocID="{8DDA6582-1156-4AF8-811A-75B36B77FD5C}" presName="parentText" presStyleLbl="node1" presStyleIdx="12" presStyleCnt="13">
        <dgm:presLayoutVars>
          <dgm:chMax val="0"/>
          <dgm:bulletEnabled val="1"/>
        </dgm:presLayoutVars>
      </dgm:prSet>
      <dgm:spPr/>
    </dgm:pt>
  </dgm:ptLst>
  <dgm:cxnLst>
    <dgm:cxn modelId="{96AE8D0F-3A13-40B3-8DF7-2004DDFFDB12}" type="presOf" srcId="{F9108420-3ECC-4CB0-A847-C72F20F46929}" destId="{F95ACDAE-03E1-4A00-B4B4-7081EFC0E540}" srcOrd="0" destOrd="0" presId="urn:microsoft.com/office/officeart/2005/8/layout/vList2"/>
    <dgm:cxn modelId="{213FFF1A-BB01-49BC-B832-77BD333F0094}" type="presOf" srcId="{72635C22-232A-4299-AB69-F6B61C2544DD}" destId="{D27A7D2D-A304-4448-B235-7C68F1D380E7}" srcOrd="0" destOrd="0" presId="urn:microsoft.com/office/officeart/2005/8/layout/vList2"/>
    <dgm:cxn modelId="{4AB54C33-653F-49BF-A911-7D12BBDE8C94}" type="presOf" srcId="{3D904657-4640-4773-896A-7277389F0689}" destId="{7CE47DD1-6B72-4FFF-8EE9-5AE1BBBCF82D}" srcOrd="0" destOrd="0" presId="urn:microsoft.com/office/officeart/2005/8/layout/vList2"/>
    <dgm:cxn modelId="{3A47FE3F-181F-4C8D-A82F-65D9EB5C3441}" type="presOf" srcId="{6ADDC326-F00F-4CC9-B0AC-13277E8B6198}" destId="{99081101-FEFB-46C5-AF8E-9D4D453E4707}" srcOrd="0" destOrd="0" presId="urn:microsoft.com/office/officeart/2005/8/layout/vList2"/>
    <dgm:cxn modelId="{709DF05F-E089-4D3C-8812-D8A742DE3836}" type="presOf" srcId="{A65B29E2-FA08-42A4-9666-15BCC64222A6}" destId="{4F935D0D-AB07-4DF6-B6A6-F55522F0477B}" srcOrd="0" destOrd="0" presId="urn:microsoft.com/office/officeart/2005/8/layout/vList2"/>
    <dgm:cxn modelId="{32726241-C3C0-4E94-8DE4-1A2433B87FE1}" srcId="{72635C22-232A-4299-AB69-F6B61C2544DD}" destId="{FEF7BA41-222F-4E14-B0E5-B457E11622B4}" srcOrd="3" destOrd="0" parTransId="{03FF9328-9D05-4326-A77F-72977464961F}" sibTransId="{DDEC3346-66FD-4D73-AF6F-15CC886816F1}"/>
    <dgm:cxn modelId="{746E8D43-87D6-4EBA-B9D0-3106178B0A73}" srcId="{72635C22-232A-4299-AB69-F6B61C2544DD}" destId="{8DDA6582-1156-4AF8-811A-75B36B77FD5C}" srcOrd="12" destOrd="0" parTransId="{ED1FE7F5-299B-478B-A447-B3EDC9E72E48}" sibTransId="{A0E7BB68-139C-4856-8F4D-C907A46782AD}"/>
    <dgm:cxn modelId="{4BD06846-11F9-450D-95D9-4731536A6A27}" srcId="{72635C22-232A-4299-AB69-F6B61C2544DD}" destId="{060CF4B8-B797-4155-845E-12E499B357CA}" srcOrd="1" destOrd="0" parTransId="{E90F4EF4-E6D8-4548-8DE7-1E2517AD641C}" sibTransId="{14706640-D88A-4D69-8CA8-918D03FCF27E}"/>
    <dgm:cxn modelId="{20589C47-53A6-46E8-B2C5-64ABCA2D0D86}" srcId="{72635C22-232A-4299-AB69-F6B61C2544DD}" destId="{3D904657-4640-4773-896A-7277389F0689}" srcOrd="9" destOrd="0" parTransId="{FD953C6B-43EE-44C4-817C-9D987A65DB3A}" sibTransId="{69522DE1-D9DE-4B96-A06E-E0256854F27C}"/>
    <dgm:cxn modelId="{94FD434E-7C51-4A61-B1FB-BC47EFD00367}" srcId="{72635C22-232A-4299-AB69-F6B61C2544DD}" destId="{6ADDC326-F00F-4CC9-B0AC-13277E8B6198}" srcOrd="11" destOrd="0" parTransId="{AC04243E-857A-4304-9545-361605C2F5E7}" sibTransId="{F8381B4C-EB02-4B52-B403-6AEB5750E05B}"/>
    <dgm:cxn modelId="{4C1ED950-E849-487E-BDB9-9A22842E56C9}" srcId="{72635C22-232A-4299-AB69-F6B61C2544DD}" destId="{B2B334BD-D950-443B-9569-1F06E14978C6}" srcOrd="0" destOrd="0" parTransId="{5FBF2919-109E-4F88-806A-18862C9DF8DC}" sibTransId="{31D24201-9860-4388-8AA0-7F1DFD1FACD7}"/>
    <dgm:cxn modelId="{4564EC54-2E5C-476D-8A5C-3C4289D70068}" srcId="{72635C22-232A-4299-AB69-F6B61C2544DD}" destId="{6ED73538-C17A-4AA0-8823-49172784B8CD}" srcOrd="4" destOrd="0" parTransId="{618E2131-6868-40C9-B49B-B88A4BDF95DA}" sibTransId="{0CF8FE7A-9E31-4CC7-95D6-725011A8623A}"/>
    <dgm:cxn modelId="{0413AD8A-9146-46B3-A61C-11573019B54A}" srcId="{72635C22-232A-4299-AB69-F6B61C2544DD}" destId="{892F9C4F-81CB-444D-B779-BF13B40CF752}" srcOrd="6" destOrd="0" parTransId="{5AD5748D-25E0-47A0-8070-AE42E87C2CFC}" sibTransId="{BB011BD0-2EC0-4D89-AF73-A450DB121BD0}"/>
    <dgm:cxn modelId="{5214F08A-8AFB-4A97-8A1E-CC3927C37587}" srcId="{72635C22-232A-4299-AB69-F6B61C2544DD}" destId="{450A53A5-F750-4272-B95A-C54E1FC777D1}" srcOrd="7" destOrd="0" parTransId="{BD3EA5FC-CD20-4945-9FFF-C71ECA284011}" sibTransId="{B364AE91-9F3E-41C1-9237-F914DF899DC5}"/>
    <dgm:cxn modelId="{6001ED8C-30DD-49DE-B6BA-C9573A5F99C7}" srcId="{72635C22-232A-4299-AB69-F6B61C2544DD}" destId="{A65B29E2-FA08-42A4-9666-15BCC64222A6}" srcOrd="10" destOrd="0" parTransId="{8D54276B-D43E-408D-9F20-8A023F13388E}" sibTransId="{71793133-2E88-46F9-AE55-6D125D1BC5E2}"/>
    <dgm:cxn modelId="{B03D2F97-9E6C-43B3-8E59-8860AD6F2834}" type="presOf" srcId="{B2B334BD-D950-443B-9569-1F06E14978C6}" destId="{E848E6C6-4B7A-44D1-BE76-9FCC4B50FA4B}" srcOrd="0" destOrd="0" presId="urn:microsoft.com/office/officeart/2005/8/layout/vList2"/>
    <dgm:cxn modelId="{874ED29B-6EFE-4C89-9A73-5B2A72647B5E}" srcId="{72635C22-232A-4299-AB69-F6B61C2544DD}" destId="{2D336846-42DC-4E02-A2AA-68FE1BD57B1A}" srcOrd="2" destOrd="0" parTransId="{0CE984EC-3ABD-4C77-9696-E9B6A5D6B3E3}" sibTransId="{9369546D-4694-44C2-8A54-C0C055301971}"/>
    <dgm:cxn modelId="{C879AEA5-4179-42A1-99AB-4539FDE7277C}" type="presOf" srcId="{6ED73538-C17A-4AA0-8823-49172784B8CD}" destId="{40FF0A53-32F6-46CA-85D3-99C914DDDEFC}" srcOrd="0" destOrd="0" presId="urn:microsoft.com/office/officeart/2005/8/layout/vList2"/>
    <dgm:cxn modelId="{032F55A8-24EF-4E18-A6EE-FB6C94E93264}" type="presOf" srcId="{05DCCBE5-74C8-499D-B3EC-B304F3B1FA32}" destId="{E99C8548-57DC-4339-92AC-9178AA67DC49}" srcOrd="0" destOrd="0" presId="urn:microsoft.com/office/officeart/2005/8/layout/vList2"/>
    <dgm:cxn modelId="{14E423B8-CB51-4DD4-ABDF-33C09914BED8}" type="presOf" srcId="{060CF4B8-B797-4155-845E-12E499B357CA}" destId="{560FFAB4-965E-44E1-BFD8-0314DE485501}" srcOrd="0" destOrd="0" presId="urn:microsoft.com/office/officeart/2005/8/layout/vList2"/>
    <dgm:cxn modelId="{32C863C7-9A2E-42D3-9B84-3FB605B72C28}" type="presOf" srcId="{450A53A5-F750-4272-B95A-C54E1FC777D1}" destId="{981819DA-DECD-4D48-AE87-7A30F35EBBAE}" srcOrd="0" destOrd="0" presId="urn:microsoft.com/office/officeart/2005/8/layout/vList2"/>
    <dgm:cxn modelId="{3DFF70D2-9815-4A4B-90E0-579288FC107B}" type="presOf" srcId="{2D336846-42DC-4E02-A2AA-68FE1BD57B1A}" destId="{FD4B9F2A-F1B3-4832-9A5B-002F1AD5E854}" srcOrd="0" destOrd="0" presId="urn:microsoft.com/office/officeart/2005/8/layout/vList2"/>
    <dgm:cxn modelId="{7CBE77D5-5D7F-4EC6-B4D2-26AE142CA9F2}" type="presOf" srcId="{FEF7BA41-222F-4E14-B0E5-B457E11622B4}" destId="{20201448-39FB-4FE5-92EA-2BD27AEBDE08}" srcOrd="0" destOrd="0" presId="urn:microsoft.com/office/officeart/2005/8/layout/vList2"/>
    <dgm:cxn modelId="{5BFA3FD6-97C7-4286-8790-DBC8325299C3}" type="presOf" srcId="{892F9C4F-81CB-444D-B779-BF13B40CF752}" destId="{69B26E3A-C719-4E3C-951F-B9CF925CFD12}" srcOrd="0" destOrd="0" presId="urn:microsoft.com/office/officeart/2005/8/layout/vList2"/>
    <dgm:cxn modelId="{78FF15F0-C06F-4237-B557-EEC29E5591C9}" srcId="{72635C22-232A-4299-AB69-F6B61C2544DD}" destId="{05DCCBE5-74C8-499D-B3EC-B304F3B1FA32}" srcOrd="8" destOrd="0" parTransId="{AFA00414-F9C9-422C-A4B8-C9DC6F4599DE}" sibTransId="{7FF68F82-9F51-494A-8D0B-C039B9D9D219}"/>
    <dgm:cxn modelId="{B5A59CFC-B420-4220-B59E-C3AE65543447}" srcId="{72635C22-232A-4299-AB69-F6B61C2544DD}" destId="{F9108420-3ECC-4CB0-A847-C72F20F46929}" srcOrd="5" destOrd="0" parTransId="{2E95DF1B-41D8-4C89-9BBF-ECC3AFF6DDC2}" sibTransId="{A1633BC6-2656-4A74-AC3F-3A571E3DBB95}"/>
    <dgm:cxn modelId="{3DC7D2FE-7390-4D6F-AEB5-B65EDD05976F}" type="presOf" srcId="{8DDA6582-1156-4AF8-811A-75B36B77FD5C}" destId="{D00D7CEB-5EFB-4260-B78B-2A2EDF23C53E}" srcOrd="0" destOrd="0" presId="urn:microsoft.com/office/officeart/2005/8/layout/vList2"/>
    <dgm:cxn modelId="{3421C713-A968-416D-AE7E-77E02AC56494}" type="presParOf" srcId="{D27A7D2D-A304-4448-B235-7C68F1D380E7}" destId="{E848E6C6-4B7A-44D1-BE76-9FCC4B50FA4B}" srcOrd="0" destOrd="0" presId="urn:microsoft.com/office/officeart/2005/8/layout/vList2"/>
    <dgm:cxn modelId="{6E5DA12A-F341-4978-854F-21394F12D4E6}" type="presParOf" srcId="{D27A7D2D-A304-4448-B235-7C68F1D380E7}" destId="{59BDCCF2-077E-479A-A648-EBFE5C290311}" srcOrd="1" destOrd="0" presId="urn:microsoft.com/office/officeart/2005/8/layout/vList2"/>
    <dgm:cxn modelId="{A58C732A-6D28-4B31-B9B3-3B76ADAAA4C2}" type="presParOf" srcId="{D27A7D2D-A304-4448-B235-7C68F1D380E7}" destId="{560FFAB4-965E-44E1-BFD8-0314DE485501}" srcOrd="2" destOrd="0" presId="urn:microsoft.com/office/officeart/2005/8/layout/vList2"/>
    <dgm:cxn modelId="{85D37F54-05E1-4E63-BD20-618D9F1CAB8F}" type="presParOf" srcId="{D27A7D2D-A304-4448-B235-7C68F1D380E7}" destId="{48614F94-966B-4F94-BB07-9FEEC0B34F74}" srcOrd="3" destOrd="0" presId="urn:microsoft.com/office/officeart/2005/8/layout/vList2"/>
    <dgm:cxn modelId="{9B9A8CD2-7B9A-4044-9132-729595DC7817}" type="presParOf" srcId="{D27A7D2D-A304-4448-B235-7C68F1D380E7}" destId="{FD4B9F2A-F1B3-4832-9A5B-002F1AD5E854}" srcOrd="4" destOrd="0" presId="urn:microsoft.com/office/officeart/2005/8/layout/vList2"/>
    <dgm:cxn modelId="{353E2F2E-B503-4037-BF21-759D15BF2FA3}" type="presParOf" srcId="{D27A7D2D-A304-4448-B235-7C68F1D380E7}" destId="{45C8852A-6C45-428A-80E9-0CEB8339979F}" srcOrd="5" destOrd="0" presId="urn:microsoft.com/office/officeart/2005/8/layout/vList2"/>
    <dgm:cxn modelId="{05A8F978-03C5-4310-975A-0C5F7197C4CE}" type="presParOf" srcId="{D27A7D2D-A304-4448-B235-7C68F1D380E7}" destId="{20201448-39FB-4FE5-92EA-2BD27AEBDE08}" srcOrd="6" destOrd="0" presId="urn:microsoft.com/office/officeart/2005/8/layout/vList2"/>
    <dgm:cxn modelId="{B9722D6A-AB6F-40D9-BDFE-506E89C2495C}" type="presParOf" srcId="{D27A7D2D-A304-4448-B235-7C68F1D380E7}" destId="{3A5353B9-7587-44DD-A00B-6FB2D9E1F20C}" srcOrd="7" destOrd="0" presId="urn:microsoft.com/office/officeart/2005/8/layout/vList2"/>
    <dgm:cxn modelId="{80BA1A92-EA5C-460F-9005-AD165B07871B}" type="presParOf" srcId="{D27A7D2D-A304-4448-B235-7C68F1D380E7}" destId="{40FF0A53-32F6-46CA-85D3-99C914DDDEFC}" srcOrd="8" destOrd="0" presId="urn:microsoft.com/office/officeart/2005/8/layout/vList2"/>
    <dgm:cxn modelId="{5B01D4D2-91E4-4649-BF1F-2E155F0A649B}" type="presParOf" srcId="{D27A7D2D-A304-4448-B235-7C68F1D380E7}" destId="{FA2A2A9E-B74A-4832-B62E-DC8AA38648DD}" srcOrd="9" destOrd="0" presId="urn:microsoft.com/office/officeart/2005/8/layout/vList2"/>
    <dgm:cxn modelId="{E28192D0-B8DE-429A-9C5D-545F5F79D5B1}" type="presParOf" srcId="{D27A7D2D-A304-4448-B235-7C68F1D380E7}" destId="{F95ACDAE-03E1-4A00-B4B4-7081EFC0E540}" srcOrd="10" destOrd="0" presId="urn:microsoft.com/office/officeart/2005/8/layout/vList2"/>
    <dgm:cxn modelId="{2F8C7417-C5A1-4DB4-B331-FABD506ACDD3}" type="presParOf" srcId="{D27A7D2D-A304-4448-B235-7C68F1D380E7}" destId="{EE645D02-5B26-4C3B-8168-7EEB28E623A5}" srcOrd="11" destOrd="0" presId="urn:microsoft.com/office/officeart/2005/8/layout/vList2"/>
    <dgm:cxn modelId="{26F6E31E-F6F6-46DC-BC01-F4431DB2671F}" type="presParOf" srcId="{D27A7D2D-A304-4448-B235-7C68F1D380E7}" destId="{69B26E3A-C719-4E3C-951F-B9CF925CFD12}" srcOrd="12" destOrd="0" presId="urn:microsoft.com/office/officeart/2005/8/layout/vList2"/>
    <dgm:cxn modelId="{3247649F-55D1-4491-9A52-E7A064BD99FF}" type="presParOf" srcId="{D27A7D2D-A304-4448-B235-7C68F1D380E7}" destId="{316D481D-32B0-48F4-BF72-BA6D2CEC7A30}" srcOrd="13" destOrd="0" presId="urn:microsoft.com/office/officeart/2005/8/layout/vList2"/>
    <dgm:cxn modelId="{706F617D-97FA-48BD-B5CF-D87E3C5CBEA4}" type="presParOf" srcId="{D27A7D2D-A304-4448-B235-7C68F1D380E7}" destId="{981819DA-DECD-4D48-AE87-7A30F35EBBAE}" srcOrd="14" destOrd="0" presId="urn:microsoft.com/office/officeart/2005/8/layout/vList2"/>
    <dgm:cxn modelId="{C5DA2766-6D8A-44CC-A770-CE4621295C1C}" type="presParOf" srcId="{D27A7D2D-A304-4448-B235-7C68F1D380E7}" destId="{9A492D49-F8F0-4184-B5C6-663B2F94786A}" srcOrd="15" destOrd="0" presId="urn:microsoft.com/office/officeart/2005/8/layout/vList2"/>
    <dgm:cxn modelId="{1610424C-3C53-47E8-92A1-47E47C7B3716}" type="presParOf" srcId="{D27A7D2D-A304-4448-B235-7C68F1D380E7}" destId="{E99C8548-57DC-4339-92AC-9178AA67DC49}" srcOrd="16" destOrd="0" presId="urn:microsoft.com/office/officeart/2005/8/layout/vList2"/>
    <dgm:cxn modelId="{05F608F0-C3C8-4A63-A344-10DCF33FC9A5}" type="presParOf" srcId="{D27A7D2D-A304-4448-B235-7C68F1D380E7}" destId="{8EFE914D-E3EC-4344-9390-85F33270C73C}" srcOrd="17" destOrd="0" presId="urn:microsoft.com/office/officeart/2005/8/layout/vList2"/>
    <dgm:cxn modelId="{BF33713B-FF66-46ED-B501-B55682622B8D}" type="presParOf" srcId="{D27A7D2D-A304-4448-B235-7C68F1D380E7}" destId="{7CE47DD1-6B72-4FFF-8EE9-5AE1BBBCF82D}" srcOrd="18" destOrd="0" presId="urn:microsoft.com/office/officeart/2005/8/layout/vList2"/>
    <dgm:cxn modelId="{A7D8373B-677E-42A9-A948-6250A6D42922}" type="presParOf" srcId="{D27A7D2D-A304-4448-B235-7C68F1D380E7}" destId="{9896683D-8785-4CD5-848A-0CE3C5849371}" srcOrd="19" destOrd="0" presId="urn:microsoft.com/office/officeart/2005/8/layout/vList2"/>
    <dgm:cxn modelId="{B66216F0-FBC2-420B-A4BB-AD40E6F492CD}" type="presParOf" srcId="{D27A7D2D-A304-4448-B235-7C68F1D380E7}" destId="{4F935D0D-AB07-4DF6-B6A6-F55522F0477B}" srcOrd="20" destOrd="0" presId="urn:microsoft.com/office/officeart/2005/8/layout/vList2"/>
    <dgm:cxn modelId="{D318A4AF-1E4B-4CF6-A369-C63140DB2C0B}" type="presParOf" srcId="{D27A7D2D-A304-4448-B235-7C68F1D380E7}" destId="{56145D70-BD15-4803-B089-046B0972523E}" srcOrd="21" destOrd="0" presId="urn:microsoft.com/office/officeart/2005/8/layout/vList2"/>
    <dgm:cxn modelId="{25CCA5BD-4348-411F-8F71-60CA8949B997}" type="presParOf" srcId="{D27A7D2D-A304-4448-B235-7C68F1D380E7}" destId="{99081101-FEFB-46C5-AF8E-9D4D453E4707}" srcOrd="22" destOrd="0" presId="urn:microsoft.com/office/officeart/2005/8/layout/vList2"/>
    <dgm:cxn modelId="{380CADE2-7B22-43CC-931E-D5D766B1219A}" type="presParOf" srcId="{D27A7D2D-A304-4448-B235-7C68F1D380E7}" destId="{2137E860-958B-4375-B38C-1AC76A736D2B}" srcOrd="23" destOrd="0" presId="urn:microsoft.com/office/officeart/2005/8/layout/vList2"/>
    <dgm:cxn modelId="{870E301C-A57A-479D-A96F-AE0233973C3A}" type="presParOf" srcId="{D27A7D2D-A304-4448-B235-7C68F1D380E7}" destId="{D00D7CEB-5EFB-4260-B78B-2A2EDF23C53E}" srcOrd="2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2DF71-16B6-4DD8-BE4F-A61DF1FB4412}">
      <dsp:nvSpPr>
        <dsp:cNvPr id="0" name=""/>
        <dsp:cNvSpPr/>
      </dsp:nvSpPr>
      <dsp:spPr>
        <a:xfrm>
          <a:off x="0" y="4152354"/>
          <a:ext cx="8508999" cy="5449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Path planner</a:t>
          </a:r>
          <a:endParaRPr lang="en-US" sz="1900" kern="1200"/>
        </a:p>
      </dsp:txBody>
      <dsp:txXfrm>
        <a:off x="0" y="4152354"/>
        <a:ext cx="8508999" cy="544994"/>
      </dsp:txXfrm>
    </dsp:sp>
    <dsp:sp modelId="{A8853F6B-66E9-404D-8398-61C3EA873A0C}">
      <dsp:nvSpPr>
        <dsp:cNvPr id="0" name=""/>
        <dsp:cNvSpPr/>
      </dsp:nvSpPr>
      <dsp:spPr>
        <a:xfrm rot="10800000">
          <a:off x="0" y="3322328"/>
          <a:ext cx="8508999" cy="838201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Controller</a:t>
          </a:r>
          <a:endParaRPr lang="en-US" sz="1900" kern="1200"/>
        </a:p>
      </dsp:txBody>
      <dsp:txXfrm rot="10800000">
        <a:off x="0" y="3322328"/>
        <a:ext cx="8508999" cy="544638"/>
      </dsp:txXfrm>
    </dsp:sp>
    <dsp:sp modelId="{E2069E0B-93F6-4F99-821D-583610893019}">
      <dsp:nvSpPr>
        <dsp:cNvPr id="0" name=""/>
        <dsp:cNvSpPr/>
      </dsp:nvSpPr>
      <dsp:spPr>
        <a:xfrm rot="10800000">
          <a:off x="0" y="2492302"/>
          <a:ext cx="8508999" cy="838201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Trajectory generation</a:t>
          </a:r>
          <a:endParaRPr lang="en-US" sz="1900" kern="1200"/>
        </a:p>
      </dsp:txBody>
      <dsp:txXfrm rot="10800000">
        <a:off x="0" y="2492302"/>
        <a:ext cx="8508999" cy="544638"/>
      </dsp:txXfrm>
    </dsp:sp>
    <dsp:sp modelId="{998FCFBD-16EF-4D78-AB52-CBA04EA65973}">
      <dsp:nvSpPr>
        <dsp:cNvPr id="0" name=""/>
        <dsp:cNvSpPr/>
      </dsp:nvSpPr>
      <dsp:spPr>
        <a:xfrm rot="10800000">
          <a:off x="0" y="1662275"/>
          <a:ext cx="8508999" cy="838201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Objects of interest</a:t>
          </a:r>
          <a:endParaRPr lang="en-US" sz="1900" kern="1200"/>
        </a:p>
      </dsp:txBody>
      <dsp:txXfrm rot="10800000">
        <a:off x="0" y="1662275"/>
        <a:ext cx="8508999" cy="544638"/>
      </dsp:txXfrm>
    </dsp:sp>
    <dsp:sp modelId="{2C482721-DDB4-415C-9620-EF3422D3CCA7}">
      <dsp:nvSpPr>
        <dsp:cNvPr id="0" name=""/>
        <dsp:cNvSpPr/>
      </dsp:nvSpPr>
      <dsp:spPr>
        <a:xfrm rot="10800000">
          <a:off x="0" y="832249"/>
          <a:ext cx="8508999" cy="838201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Perception</a:t>
          </a:r>
          <a:endParaRPr lang="en-US" sz="1900" kern="1200"/>
        </a:p>
      </dsp:txBody>
      <dsp:txXfrm rot="10800000">
        <a:off x="0" y="832249"/>
        <a:ext cx="8508999" cy="544638"/>
      </dsp:txXfrm>
    </dsp:sp>
    <dsp:sp modelId="{7D06ECE6-8C10-431C-A5D3-C051D98B2F9B}">
      <dsp:nvSpPr>
        <dsp:cNvPr id="0" name=""/>
        <dsp:cNvSpPr/>
      </dsp:nvSpPr>
      <dsp:spPr>
        <a:xfrm rot="10800000">
          <a:off x="0" y="2223"/>
          <a:ext cx="8508999" cy="838201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Overall system</a:t>
          </a:r>
          <a:endParaRPr lang="en-US" sz="1900" kern="1200"/>
        </a:p>
      </dsp:txBody>
      <dsp:txXfrm rot="10800000">
        <a:off x="0" y="2223"/>
        <a:ext cx="8508999" cy="544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8E6C6-4B7A-44D1-BE76-9FCC4B50FA4B}">
      <dsp:nvSpPr>
        <dsp:cNvPr id="0" name=""/>
        <dsp:cNvSpPr/>
      </dsp:nvSpPr>
      <dsp:spPr>
        <a:xfrm>
          <a:off x="0" y="147845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Kv</a:t>
          </a:r>
          <a:endParaRPr lang="en-US" sz="1300" kern="1200"/>
        </a:p>
      </dsp:txBody>
      <dsp:txXfrm>
        <a:off x="14850" y="162695"/>
        <a:ext cx="8479299" cy="274500"/>
      </dsp:txXfrm>
    </dsp:sp>
    <dsp:sp modelId="{560FFAB4-965E-44E1-BFD8-0314DE485501}">
      <dsp:nvSpPr>
        <dsp:cNvPr id="0" name=""/>
        <dsp:cNvSpPr/>
      </dsp:nvSpPr>
      <dsp:spPr>
        <a:xfrm>
          <a:off x="0" y="489485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Kp</a:t>
          </a:r>
          <a:endParaRPr lang="en-US" sz="1300" kern="1200"/>
        </a:p>
      </dsp:txBody>
      <dsp:txXfrm>
        <a:off x="14850" y="504335"/>
        <a:ext cx="8479299" cy="274500"/>
      </dsp:txXfrm>
    </dsp:sp>
    <dsp:sp modelId="{FD4B9F2A-F1B3-4832-9A5B-002F1AD5E854}">
      <dsp:nvSpPr>
        <dsp:cNvPr id="0" name=""/>
        <dsp:cNvSpPr/>
      </dsp:nvSpPr>
      <dsp:spPr>
        <a:xfrm>
          <a:off x="0" y="831125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Kd</a:t>
          </a:r>
          <a:endParaRPr lang="en-US" sz="1300" kern="1200"/>
        </a:p>
      </dsp:txBody>
      <dsp:txXfrm>
        <a:off x="14850" y="845975"/>
        <a:ext cx="8479299" cy="274500"/>
      </dsp:txXfrm>
    </dsp:sp>
    <dsp:sp modelId="{20201448-39FB-4FE5-92EA-2BD27AEBDE08}">
      <dsp:nvSpPr>
        <dsp:cNvPr id="0" name=""/>
        <dsp:cNvSpPr/>
      </dsp:nvSpPr>
      <dsp:spPr>
        <a:xfrm>
          <a:off x="0" y="1172765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Max_velocity_UAV</a:t>
          </a:r>
          <a:endParaRPr lang="en-US" sz="1300" kern="1200"/>
        </a:p>
      </dsp:txBody>
      <dsp:txXfrm>
        <a:off x="14850" y="1187615"/>
        <a:ext cx="8479299" cy="274500"/>
      </dsp:txXfrm>
    </dsp:sp>
    <dsp:sp modelId="{40FF0A53-32F6-46CA-85D3-99C914DDDEFC}">
      <dsp:nvSpPr>
        <dsp:cNvPr id="0" name=""/>
        <dsp:cNvSpPr/>
      </dsp:nvSpPr>
      <dsp:spPr>
        <a:xfrm>
          <a:off x="0" y="1514405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Max_accerlation_UAV</a:t>
          </a:r>
          <a:endParaRPr lang="en-US" sz="1300" kern="1200"/>
        </a:p>
      </dsp:txBody>
      <dsp:txXfrm>
        <a:off x="14850" y="1529255"/>
        <a:ext cx="8479299" cy="274500"/>
      </dsp:txXfrm>
    </dsp:sp>
    <dsp:sp modelId="{F95ACDAE-03E1-4A00-B4B4-7081EFC0E540}">
      <dsp:nvSpPr>
        <dsp:cNvPr id="0" name=""/>
        <dsp:cNvSpPr/>
      </dsp:nvSpPr>
      <dsp:spPr>
        <a:xfrm>
          <a:off x="0" y="1856045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N or in SNAP </a:t>
          </a:r>
          <a:endParaRPr lang="en-US" sz="1300" kern="1200"/>
        </a:p>
      </dsp:txBody>
      <dsp:txXfrm>
        <a:off x="14850" y="1870895"/>
        <a:ext cx="8479299" cy="274500"/>
      </dsp:txXfrm>
    </dsp:sp>
    <dsp:sp modelId="{69B26E3A-C719-4E3C-951F-B9CF925CFD12}">
      <dsp:nvSpPr>
        <dsp:cNvPr id="0" name=""/>
        <dsp:cNvSpPr/>
      </dsp:nvSpPr>
      <dsp:spPr>
        <a:xfrm>
          <a:off x="0" y="2197685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max_velocity in SNAP</a:t>
          </a:r>
          <a:endParaRPr lang="en-US" sz="1300" kern="1200"/>
        </a:p>
      </dsp:txBody>
      <dsp:txXfrm>
        <a:off x="14850" y="2212535"/>
        <a:ext cx="8479299" cy="274500"/>
      </dsp:txXfrm>
    </dsp:sp>
    <dsp:sp modelId="{981819DA-DECD-4D48-AE87-7A30F35EBBAE}">
      <dsp:nvSpPr>
        <dsp:cNvPr id="0" name=""/>
        <dsp:cNvSpPr/>
      </dsp:nvSpPr>
      <dsp:spPr>
        <a:xfrm>
          <a:off x="0" y="2539325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err="1"/>
            <a:t>max_accleration</a:t>
          </a:r>
          <a:r>
            <a:rPr lang="en-GB" sz="1300" kern="1200"/>
            <a:t> in SNAP</a:t>
          </a:r>
          <a:endParaRPr lang="en-US" sz="1300" kern="1200"/>
        </a:p>
      </dsp:txBody>
      <dsp:txXfrm>
        <a:off x="14850" y="2554175"/>
        <a:ext cx="8479299" cy="274500"/>
      </dsp:txXfrm>
    </dsp:sp>
    <dsp:sp modelId="{E99C8548-57DC-4339-92AC-9178AA67DC49}">
      <dsp:nvSpPr>
        <dsp:cNvPr id="0" name=""/>
        <dsp:cNvSpPr/>
      </dsp:nvSpPr>
      <dsp:spPr>
        <a:xfrm>
          <a:off x="0" y="2880966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Distance to the frontier</a:t>
          </a:r>
        </a:p>
      </dsp:txBody>
      <dsp:txXfrm>
        <a:off x="14850" y="2895816"/>
        <a:ext cx="8479299" cy="274500"/>
      </dsp:txXfrm>
    </dsp:sp>
    <dsp:sp modelId="{7CE47DD1-6B72-4FFF-8EE9-5AE1BBBCF82D}">
      <dsp:nvSpPr>
        <dsp:cNvPr id="0" name=""/>
        <dsp:cNvSpPr/>
      </dsp:nvSpPr>
      <dsp:spPr>
        <a:xfrm>
          <a:off x="0" y="3222606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Camera intrinsic</a:t>
          </a:r>
        </a:p>
      </dsp:txBody>
      <dsp:txXfrm>
        <a:off x="14850" y="3237456"/>
        <a:ext cx="8479299" cy="274500"/>
      </dsp:txXfrm>
    </dsp:sp>
    <dsp:sp modelId="{4F935D0D-AB07-4DF6-B6A6-F55522F0477B}">
      <dsp:nvSpPr>
        <dsp:cNvPr id="0" name=""/>
        <dsp:cNvSpPr/>
      </dsp:nvSpPr>
      <dsp:spPr>
        <a:xfrm>
          <a:off x="0" y="3564246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err="1"/>
            <a:t>Meter_depth_Camera</a:t>
          </a:r>
          <a:endParaRPr lang="en-US" sz="1300" kern="1200"/>
        </a:p>
      </dsp:txBody>
      <dsp:txXfrm>
        <a:off x="14850" y="3579096"/>
        <a:ext cx="8479299" cy="274500"/>
      </dsp:txXfrm>
    </dsp:sp>
    <dsp:sp modelId="{99081101-FEFB-46C5-AF8E-9D4D453E4707}">
      <dsp:nvSpPr>
        <dsp:cNvPr id="0" name=""/>
        <dsp:cNvSpPr/>
      </dsp:nvSpPr>
      <dsp:spPr>
        <a:xfrm>
          <a:off x="0" y="3905886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Trajectory Frequency</a:t>
          </a:r>
          <a:endParaRPr lang="en-GB" sz="1300" kern="1200">
            <a:latin typeface="Arial"/>
          </a:endParaRPr>
        </a:p>
      </dsp:txBody>
      <dsp:txXfrm>
        <a:off x="14850" y="3920736"/>
        <a:ext cx="8479299" cy="274500"/>
      </dsp:txXfrm>
    </dsp:sp>
    <dsp:sp modelId="{D00D7CEB-5EFB-4260-B78B-2A2EDF23C53E}">
      <dsp:nvSpPr>
        <dsp:cNvPr id="0" name=""/>
        <dsp:cNvSpPr/>
      </dsp:nvSpPr>
      <dsp:spPr>
        <a:xfrm>
          <a:off x="0" y="4247526"/>
          <a:ext cx="8508999" cy="30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Controller Frequency</a:t>
          </a:r>
          <a:endParaRPr lang="en-GB" sz="1300" kern="1200">
            <a:latin typeface="Arial"/>
          </a:endParaRPr>
        </a:p>
      </dsp:txBody>
      <dsp:txXfrm>
        <a:off x="14850" y="4262376"/>
        <a:ext cx="8479299" cy="274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t>04/03/2025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t>04/03/2025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82880" indent="-182880" algn="l" rtl="0" fontAlgn="base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355600" indent="-173355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538480" indent="-182880" algn="l" rtl="0" fontAlgn="base">
      <a:spcBef>
        <a:spcPct val="30000"/>
      </a:spcBef>
      <a:spcAft>
        <a:spcPct val="0"/>
      </a:spcAft>
      <a:buFont typeface="Courier New" panose="02070309020205020404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720725" indent="-182880" algn="l" rtl="0" fontAlgn="base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Glad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CE89-7EEF-A8FE-7B76-C826BD0B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CB1DD1-0865-80E5-E747-CCBD0A0B28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A77CE1-2F85-358C-7C4E-08E2F0683F5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18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25C92-BEEC-63B5-6444-50477AFC4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342CEA-89F9-A05F-0961-4642FFADA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ED488-7271-B850-DDD9-84A008AB411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133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C9478-952E-1F2B-A7DF-4124D92C0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A6C9C9-FEB9-0739-3D6B-F4ABDA0020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D7ACB7-F601-25F1-8F05-68B6F03C680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368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EBD9D-47F1-CA9E-E621-8B2BBCD4B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75AAF8-5146-A9D9-5731-9A2768A9B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4CB8B6-2067-CC13-7061-E07F81093C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72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73E80-8D20-8743-31F8-2B7B01F7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353438-C7D7-4ABF-CF02-F82D3BE09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F032A4-F582-0E53-7DCE-8819E47A32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57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3CEF9-3AA6-A9C3-8CBC-945FBED45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011161-C0BA-297D-9F13-A84276BC9B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7CB939-2022-D227-1147-9916B46B27D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08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10424-D0BB-9E89-8C60-C3829B52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520D4E-F9CB-C89E-EB27-3FAA1600E7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64026F-7B27-4CE5-8474-F621CE86A8F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979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A3193-581A-0933-F1CA-DF118A47C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57EFC8-AEC2-A1A1-3AAA-8D0456B36E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26F33-7F6C-EE46-292F-6D1C4286EE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799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Glad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contain 4 parts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81FE0-8EB9-3EE6-3526-7AEF21FC1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087162-1DB6-EFD0-953A-D72F37A12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E62C1C-85FE-F94D-878C-D734FD28782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contain 4 parts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1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two ideas</a:t>
            </a:r>
            <a:r>
              <a:rPr lang="zh-CN" altLang="en-US"/>
              <a:t>- </a:t>
            </a:r>
            <a:r>
              <a:rPr lang="en-US" altLang="zh-CN"/>
              <a:t>one informed by using another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CN"/>
              <a:t>Group A4 | RPCHI | 24WS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r" eaLnBrk="0" hangingPunct="0"/>
            <a:endParaRPr lang="de-DE" sz="1000">
              <a:latin typeface="Arial" panose="020B0604020202020204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r" eaLnBrk="0" hangingPunct="0"/>
            <a:endParaRPr lang="de-DE" sz="1000">
              <a:latin typeface="Arial" panose="020B0604020202020204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Group A4 | RPCHI | 24WS</a:t>
            </a: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anose="020B0604020202020204" pitchFamily="34" charset="0"/>
              </a:rPr>
              <a:t>‹#›</a:t>
            </a:fld>
            <a:endParaRPr lang="de-DE" sz="120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Group</a:t>
            </a:r>
            <a:r>
              <a:rPr lang="de-DE" altLang="zh-CN"/>
              <a:t> </a:t>
            </a:r>
            <a:r>
              <a:rPr lang="en-US" altLang="zh-CN"/>
              <a:t>A4 </a:t>
            </a:r>
            <a:r>
              <a:rPr lang="de-DE"/>
              <a:t>| </a:t>
            </a:r>
            <a:r>
              <a:rPr lang="en-US" altLang="zh-CN"/>
              <a:t>RPCHI</a:t>
            </a:r>
            <a:r>
              <a:rPr lang="de-DE"/>
              <a:t> | </a:t>
            </a:r>
            <a:r>
              <a:rPr lang="en-US" altLang="zh-CN"/>
              <a:t>24WS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ethz-asl/mav_trajectory_generation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emf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8" y="986714"/>
            <a:ext cx="8508999" cy="1181093"/>
          </a:xfrm>
        </p:spPr>
        <p:txBody>
          <a:bodyPr/>
          <a:lstStyle/>
          <a:p>
            <a:r>
              <a:rPr lang="en-US" altLang="zh-CN"/>
              <a:t>Final Presentation</a:t>
            </a:r>
            <a:br>
              <a:rPr lang="en-US" altLang="zh-CN"/>
            </a:br>
            <a:r>
              <a:rPr lang="en-US" altLang="zh-CN" sz="1800" i="1"/>
              <a:t>Autonomous Systeme (LRG6300)</a:t>
            </a:r>
            <a:r>
              <a:rPr lang="en-US" altLang="zh-CN" sz="1800" i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24WS</a:t>
            </a:r>
            <a:br>
              <a:rPr lang="en-US" altLang="zh-CN" sz="1800" i="1"/>
            </a:br>
            <a:r>
              <a:rPr lang="en-US" altLang="zh-CN" sz="1800" i="1"/>
              <a:t>Prof. Dr.-Ing. Markus </a:t>
            </a:r>
            <a:r>
              <a:rPr lang="en-US" altLang="zh-CN" sz="1800" i="1" err="1"/>
              <a:t>Ryll</a:t>
            </a:r>
            <a:endParaRPr lang="en-US" altLang="zh-CN" sz="1800" i="1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2310645"/>
            <a:ext cx="3892489" cy="3397419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/>
        </p:nvSpPr>
        <p:spPr>
          <a:xfrm>
            <a:off x="455340" y="6092514"/>
            <a:ext cx="4220452" cy="356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530" indent="-17653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680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480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53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04. </a:t>
            </a:r>
            <a:r>
              <a:rPr lang="en-US" sz="1400"/>
              <a:t>March</a:t>
            </a:r>
            <a:r>
              <a:rPr lang="de-DE" sz="1400"/>
              <a:t> 2025</a:t>
            </a:r>
            <a:r>
              <a:rPr lang="en-US" altLang="zh-CN" sz="1400"/>
              <a:t>, Technical University of Munich</a:t>
            </a:r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CBBAD-1412-9607-B07C-040B689A60B6}"/>
              </a:ext>
            </a:extLst>
          </p:cNvPr>
          <p:cNvSpPr txBox="1"/>
          <p:nvPr/>
        </p:nvSpPr>
        <p:spPr>
          <a:xfrm>
            <a:off x="319088" y="2859548"/>
            <a:ext cx="3719669" cy="27403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GB" sz="2400" b="1">
                <a:latin typeface="+mn-lt"/>
                <a:cs typeface="Arial"/>
              </a:rPr>
              <a:t>Team 11</a:t>
            </a:r>
            <a:endParaRPr lang="en-GB" sz="2400" b="1">
              <a:latin typeface="+mn-lt"/>
            </a:endParaRPr>
          </a:p>
          <a:p>
            <a:pPr>
              <a:lnSpc>
                <a:spcPct val="113999"/>
              </a:lnSpc>
            </a:pPr>
            <a:endParaRPr lang="en-GB" sz="2000" b="1">
              <a:latin typeface="+mn-lt"/>
              <a:cs typeface="Arial"/>
            </a:endParaRPr>
          </a:p>
          <a:p>
            <a:pPr>
              <a:lnSpc>
                <a:spcPct val="113999"/>
              </a:lnSpc>
            </a:pPr>
            <a:r>
              <a:rPr lang="en-US" sz="2000" b="1">
                <a:latin typeface="Calibri"/>
                <a:ea typeface="Calibri"/>
                <a:cs typeface="Arial"/>
              </a:rPr>
              <a:t>Siyan Li                  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RCI</a:t>
            </a:r>
            <a:endParaRPr lang="en-GB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13999"/>
              </a:lnSpc>
            </a:pPr>
            <a:r>
              <a:rPr lang="en-US" sz="2000" b="1" err="1">
                <a:latin typeface="Calibri"/>
                <a:ea typeface="Calibri"/>
                <a:cs typeface="Arial"/>
              </a:rPr>
              <a:t>Bingkun</a:t>
            </a:r>
            <a:r>
              <a:rPr lang="en-US" sz="2000" b="1">
                <a:latin typeface="Calibri"/>
                <a:ea typeface="Calibri"/>
                <a:cs typeface="Arial"/>
              </a:rPr>
              <a:t> Huang    </a:t>
            </a:r>
            <a:r>
              <a:rPr lang="en-US">
                <a:latin typeface="Calibri"/>
                <a:ea typeface="Calibri"/>
                <a:cs typeface="Arial"/>
              </a:rPr>
              <a:t>MRBE</a:t>
            </a:r>
            <a:endParaRPr lang="en-GB">
              <a:latin typeface="Calibri"/>
              <a:ea typeface="Calibri"/>
            </a:endParaRPr>
          </a:p>
          <a:p>
            <a:pPr>
              <a:lnSpc>
                <a:spcPct val="113999"/>
              </a:lnSpc>
            </a:pPr>
            <a:r>
              <a:rPr lang="en-US" sz="2000" b="1">
                <a:latin typeface="Calibri"/>
                <a:ea typeface="Calibri"/>
                <a:cs typeface="Arial"/>
              </a:rPr>
              <a:t>Zhenjiang Li</a:t>
            </a:r>
            <a:r>
              <a:rPr lang="en-GB" sz="2000" b="1">
                <a:latin typeface="Calibri"/>
                <a:ea typeface="Calibri"/>
                <a:cs typeface="Arial"/>
              </a:rPr>
              <a:t> </a:t>
            </a:r>
            <a:r>
              <a:rPr lang="en-US" sz="2000" b="1">
                <a:latin typeface="Calibri"/>
                <a:ea typeface="Calibri"/>
                <a:cs typeface="Arial"/>
              </a:rPr>
              <a:t>  </a:t>
            </a:r>
            <a:r>
              <a:rPr lang="en-US">
                <a:latin typeface="Calibri"/>
                <a:ea typeface="Calibri"/>
                <a:cs typeface="Arial"/>
              </a:rPr>
              <a:t>RCI</a:t>
            </a:r>
            <a:endParaRPr lang="en-US">
              <a:latin typeface="Calibri"/>
              <a:ea typeface="Calibri"/>
            </a:endParaRPr>
          </a:p>
          <a:p>
            <a:r>
              <a:rPr lang="en-US" sz="2000" b="1" err="1">
                <a:latin typeface="Calibri"/>
                <a:ea typeface="Calibri"/>
                <a:cs typeface="Arial"/>
              </a:rPr>
              <a:t>Haowen</a:t>
            </a:r>
            <a:r>
              <a:rPr lang="en-US" sz="2000" b="1">
                <a:latin typeface="Calibri"/>
                <a:ea typeface="Calibri"/>
                <a:cs typeface="Arial"/>
              </a:rPr>
              <a:t> Shi          </a:t>
            </a:r>
            <a:r>
              <a:rPr lang="en-US">
                <a:latin typeface="Calibri"/>
                <a:ea typeface="Calibri"/>
                <a:cs typeface="Arial"/>
              </a:rPr>
              <a:t>MRBE</a:t>
            </a:r>
            <a:endParaRPr lang="en-GB">
              <a:latin typeface="Calibri"/>
              <a:ea typeface="Calibri"/>
              <a:cs typeface="Arial"/>
            </a:endParaRPr>
          </a:p>
          <a:p>
            <a:pPr>
              <a:lnSpc>
                <a:spcPct val="113999"/>
              </a:lnSpc>
            </a:pPr>
            <a:r>
              <a:rPr lang="en-US" sz="2000" b="1">
                <a:latin typeface="Calibri"/>
                <a:ea typeface="Calibri"/>
                <a:cs typeface="Arial"/>
              </a:rPr>
              <a:t>Weili Tang             </a:t>
            </a:r>
            <a:r>
              <a:rPr lang="en-US">
                <a:latin typeface="Calibri"/>
                <a:ea typeface="Calibri"/>
                <a:cs typeface="Arial"/>
              </a:rPr>
              <a:t>Aerospace </a:t>
            </a:r>
            <a:br>
              <a:rPr lang="en-GB" sz="1600">
                <a:latin typeface="+mn-lt"/>
                <a:cs typeface="Arial"/>
              </a:rPr>
            </a:br>
            <a:endParaRPr lang="en-GB" sz="160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noProof="0"/>
              <a:t>Final Project-Team 11| AS | 24WS– </a:t>
            </a:r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- </a:t>
            </a:r>
            <a:r>
              <a:rPr lang="en-US" altLang="zh-CN" noProof="0"/>
              <a:t>Weili Tang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</a:t>
            </a:r>
            <a:r>
              <a:rPr lang="en-US" b="1" noProof="0">
                <a:solidFill>
                  <a:schemeClr val="tx1"/>
                </a:solidFill>
              </a:rPr>
              <a:t>: </a:t>
            </a:r>
            <a:r>
              <a:rPr lang="en-US" altLang="zh-CN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detection process</a:t>
            </a:r>
            <a:endParaRPr lang="en-US" noProof="0"/>
          </a:p>
        </p:txBody>
      </p:sp>
      <p:pic>
        <p:nvPicPr>
          <p:cNvPr id="5" name="图片 4" descr="电脑软件截图&#10;&#10;AI 生成的内容可能不正确。">
            <a:extLst>
              <a:ext uri="{FF2B5EF4-FFF2-40B4-BE49-F238E27FC236}">
                <a16:creationId xmlns:a16="http://schemas.microsoft.com/office/drawing/2014/main" id="{9F510D71-55C0-3590-C805-A8B1A1CF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82" y="1453125"/>
            <a:ext cx="8630626" cy="50212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259C7-1E2E-F4F2-7A7C-1E2131D1C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B0982F-3DF9-610D-8A06-0588CDE46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F198A10-0B8C-F587-4824-BE8E8C97D4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noProof="0"/>
              <a:t>Final Project-Team 11| AS | 24WS– </a:t>
            </a:r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- </a:t>
            </a:r>
            <a:r>
              <a:rPr lang="en-US" altLang="zh-CN" noProof="0"/>
              <a:t>Weili Tang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DD4C02-2113-C482-9D31-65D878BC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</a:t>
            </a:r>
            <a:r>
              <a:rPr lang="en-US" b="1" noProof="0">
                <a:solidFill>
                  <a:schemeClr val="tx1"/>
                </a:solidFill>
              </a:rPr>
              <a:t>: </a:t>
            </a:r>
            <a:r>
              <a:rPr lang="en-US" altLang="zh-CN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detection results</a:t>
            </a:r>
            <a:endParaRPr lang="en-US" noProof="0"/>
          </a:p>
        </p:txBody>
      </p:sp>
      <p:pic>
        <p:nvPicPr>
          <p:cNvPr id="15" name="图片 14" descr="图形用户界面&#10;&#10;AI 生成的内容可能不正确。">
            <a:extLst>
              <a:ext uri="{FF2B5EF4-FFF2-40B4-BE49-F238E27FC236}">
                <a16:creationId xmlns:a16="http://schemas.microsoft.com/office/drawing/2014/main" id="{B023A370-E5C7-7B66-180B-2834FBD2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84" y="1404703"/>
            <a:ext cx="7876348" cy="457265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D446DDD-DCF2-5860-D2C0-0D62C359B794}"/>
              </a:ext>
            </a:extLst>
          </p:cNvPr>
          <p:cNvSpPr txBox="1"/>
          <p:nvPr/>
        </p:nvSpPr>
        <p:spPr>
          <a:xfrm>
            <a:off x="4096389" y="5929680"/>
            <a:ext cx="129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</a:t>
            </a:r>
            <a:r>
              <a:rPr lang="en-US" altLang="zh-CN" b="1" noProof="0"/>
              <a:t> - 1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0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45868-9BE8-37EB-5262-7D008FA96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730355-3A4B-D5A4-FCEB-4BF8F6194A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552B806-75E0-AF5E-DC69-2ED9FB70D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noProof="0"/>
              <a:t>Final Project-Team 11| AS | 24WS– </a:t>
            </a:r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- </a:t>
            </a:r>
            <a:r>
              <a:rPr lang="en-US" altLang="zh-CN" noProof="0"/>
              <a:t>Weili Tang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64BB6DD-1359-27E6-94A0-A9157CF0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</a:t>
            </a:r>
            <a:r>
              <a:rPr lang="en-US" b="1" noProof="0">
                <a:solidFill>
                  <a:schemeClr val="tx1"/>
                </a:solidFill>
              </a:rPr>
              <a:t>: </a:t>
            </a:r>
            <a:r>
              <a:rPr lang="en-US" altLang="zh-CN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detection results</a:t>
            </a:r>
            <a:endParaRPr lang="en-US" noProof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2C2488-D1AD-CC9F-FF0D-D704CC69EA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7865" y="1404703"/>
            <a:ext cx="7870385" cy="457265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6EFC014-62CB-BB5C-447B-761C84C2ADC8}"/>
              </a:ext>
            </a:extLst>
          </p:cNvPr>
          <p:cNvSpPr txBox="1"/>
          <p:nvPr/>
        </p:nvSpPr>
        <p:spPr>
          <a:xfrm>
            <a:off x="4096389" y="5929680"/>
            <a:ext cx="129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</a:t>
            </a:r>
            <a:r>
              <a:rPr lang="en-US" altLang="zh-CN" b="1" noProof="0"/>
              <a:t> - 2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8E3D6-2DFC-CC8D-38A5-29317C959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DAA585-7952-20B2-CEBB-B7A5DF9CB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EACD907-8EA0-4A68-9BBE-D29B9DEAFD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noProof="0"/>
              <a:t>Final Project-Team 11| AS | 24WS– </a:t>
            </a:r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- </a:t>
            </a:r>
            <a:r>
              <a:rPr lang="en-US" altLang="zh-CN" noProof="0"/>
              <a:t>Weili Tang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1B02BC-FB4B-C1AC-D822-BB3E7AAD3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</a:t>
            </a:r>
            <a:r>
              <a:rPr lang="en-US" b="1" noProof="0">
                <a:solidFill>
                  <a:schemeClr val="tx1"/>
                </a:solidFill>
              </a:rPr>
              <a:t>: </a:t>
            </a:r>
            <a:r>
              <a:rPr lang="en-US" altLang="zh-CN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detection results</a:t>
            </a:r>
            <a:endParaRPr lang="en-US" noProof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30BA4F8-FE24-BC67-7549-E6285A3C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7865" y="1412343"/>
            <a:ext cx="7870385" cy="455736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1D89DFB-2FA5-AE16-4825-9513A2D8E587}"/>
              </a:ext>
            </a:extLst>
          </p:cNvPr>
          <p:cNvSpPr txBox="1"/>
          <p:nvPr/>
        </p:nvSpPr>
        <p:spPr>
          <a:xfrm>
            <a:off x="4096389" y="5929680"/>
            <a:ext cx="129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</a:t>
            </a:r>
            <a:r>
              <a:rPr lang="en-US" altLang="zh-CN" b="1" noProof="0"/>
              <a:t> - 3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95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EEE46-D54E-1151-491E-B732C91D4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C96D0F-C84E-8E3E-C26A-430B8503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ADF6BA4-2EB8-5EAA-6EDE-8748E5D06D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noProof="0"/>
              <a:t>Final Project-Team 11| AS | 24WS– </a:t>
            </a:r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- </a:t>
            </a:r>
            <a:r>
              <a:rPr lang="en-US" altLang="zh-CN" noProof="0"/>
              <a:t>Weili Tang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D4AD1BE-D65F-C86F-45BE-48DCB4689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</a:t>
            </a:r>
            <a:r>
              <a:rPr lang="en-US" b="1" noProof="0">
                <a:solidFill>
                  <a:schemeClr val="tx1"/>
                </a:solidFill>
              </a:rPr>
              <a:t>: </a:t>
            </a:r>
            <a:r>
              <a:rPr lang="en-US" altLang="zh-CN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detection results</a:t>
            </a:r>
            <a:endParaRPr lang="en-US" noProof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368E2BF-A7DB-86F4-9437-A4F431143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7865" y="1410513"/>
            <a:ext cx="7870385" cy="456103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93FAE71-C396-3D45-C532-CE7D488F4FBC}"/>
              </a:ext>
            </a:extLst>
          </p:cNvPr>
          <p:cNvSpPr txBox="1"/>
          <p:nvPr/>
        </p:nvSpPr>
        <p:spPr>
          <a:xfrm>
            <a:off x="4096389" y="5929680"/>
            <a:ext cx="129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</a:t>
            </a:r>
            <a:r>
              <a:rPr lang="en-US" altLang="zh-CN" b="1" noProof="0"/>
              <a:t> - 4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7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3952C-5AAB-151D-CD30-67C702974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01B17D-9CA8-F3F1-CB0F-84A16F255E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8CCF082-BDE1-C555-F563-79FB9E56F5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noProof="0"/>
              <a:t>Final Project-Team 11| AS | 24WS– </a:t>
            </a:r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- </a:t>
            </a:r>
            <a:r>
              <a:rPr lang="en-US" altLang="zh-CN" noProof="0"/>
              <a:t>Weili Tang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571D2B-18AA-380B-C537-5610D5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</a:t>
            </a:r>
            <a:r>
              <a:rPr lang="en-US" b="1" noProof="0">
                <a:solidFill>
                  <a:schemeClr val="tx1"/>
                </a:solidFill>
              </a:rPr>
              <a:t>: </a:t>
            </a:r>
            <a:r>
              <a:rPr lang="en-US" altLang="zh-CN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detection results</a:t>
            </a:r>
            <a:endParaRPr lang="en-US" noProof="0"/>
          </a:p>
        </p:txBody>
      </p:sp>
      <p:pic>
        <p:nvPicPr>
          <p:cNvPr id="5" name="图片 4" descr="图片包含 动物, 风筝, 绿色, 游戏机&#10;&#10;AI 生成的内容可能不正确。">
            <a:extLst>
              <a:ext uri="{FF2B5EF4-FFF2-40B4-BE49-F238E27FC236}">
                <a16:creationId xmlns:a16="http://schemas.microsoft.com/office/drawing/2014/main" id="{D2E6C3BD-0F6C-939E-57EE-11A4B90EF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06" y="1536984"/>
            <a:ext cx="8513529" cy="39064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149AF0-DD6D-C662-12B1-F049F0382BF3}"/>
              </a:ext>
            </a:extLst>
          </p:cNvPr>
          <p:cNvSpPr txBox="1"/>
          <p:nvPr/>
        </p:nvSpPr>
        <p:spPr>
          <a:xfrm>
            <a:off x="2703093" y="5589045"/>
            <a:ext cx="4071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The locations of objects on the map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833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2429-07D3-F958-8C78-B160DA09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119608-B8FB-B245-35DB-084A0A77AA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CE3A5C6-B7D0-D740-D9E4-20E596D733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noProof="0"/>
              <a:t>Final Project-Team 11| AS | 24WS– </a:t>
            </a:r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- </a:t>
            </a:r>
            <a:r>
              <a:rPr lang="en-US" altLang="zh-CN" noProof="0"/>
              <a:t>Weili Tang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C4AE9D0-3F48-8CB8-B0FC-B3852C70D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</a:t>
            </a:r>
            <a:r>
              <a:rPr lang="en-US" b="1" noProof="0">
                <a:solidFill>
                  <a:schemeClr val="tx1"/>
                </a:solidFill>
              </a:rPr>
              <a:t>: </a:t>
            </a:r>
            <a:r>
              <a:rPr lang="en-US" altLang="zh-CN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detection results</a:t>
            </a:r>
            <a:endParaRPr lang="en-US" noProof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183507-0D1B-2B3F-C76E-12659B32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9707" y="1536984"/>
            <a:ext cx="8513527" cy="39064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BCF2198-ED41-2192-CE90-F5D75DB07663}"/>
              </a:ext>
            </a:extLst>
          </p:cNvPr>
          <p:cNvSpPr txBox="1"/>
          <p:nvPr/>
        </p:nvSpPr>
        <p:spPr>
          <a:xfrm>
            <a:off x="2666272" y="5575722"/>
            <a:ext cx="4108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The locations of objects on the map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8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9090" y="1762188"/>
            <a:ext cx="4405576" cy="4699572"/>
          </a:xfrm>
        </p:spPr>
        <p:txBody>
          <a:bodyPr/>
          <a:lstStyle/>
          <a:p>
            <a:r>
              <a:rPr lang="en-US" altLang="zh-CN"/>
              <a:t>Plan trajectory</a:t>
            </a:r>
          </a:p>
          <a:p>
            <a:pPr marL="457200" lvl="1"/>
            <a:r>
              <a:rPr lang="en-US" altLang="zh-CN" sz="1400"/>
              <a:t>Given new waypoint</a:t>
            </a:r>
            <a:endParaRPr lang="en-US" altLang="zh-CN" sz="1400">
              <a:cs typeface="Arial"/>
            </a:endParaRPr>
          </a:p>
          <a:p>
            <a:pPr marL="457200" lvl="1"/>
            <a:r>
              <a:rPr lang="en-US" altLang="zh-CN" sz="1400"/>
              <a:t>Generates a 10th-order Minimum Snap trajectory, ensuring smoothness and dynamic feasibility</a:t>
            </a:r>
            <a:endParaRPr lang="en-US" altLang="zh-CN" sz="1400">
              <a:cs typeface="Arial"/>
            </a:endParaRPr>
          </a:p>
          <a:p>
            <a:pPr marL="0" lvl="0"/>
            <a:endParaRPr lang="en-US" altLang="zh-CN"/>
          </a:p>
          <a:p>
            <a:pPr marL="0" lvl="0"/>
            <a:r>
              <a:rPr lang="en-US" altLang="zh-CN"/>
              <a:t>Publish trajectory</a:t>
            </a:r>
            <a:endParaRPr lang="en-US" altLang="zh-CN">
              <a:cs typeface="Arial"/>
            </a:endParaRPr>
          </a:p>
          <a:p>
            <a:pPr marL="457200" lvl="1"/>
            <a:r>
              <a:rPr lang="en-US" altLang="zh-CN" sz="1400"/>
              <a:t>Converts the optimized trajectory into ROS messages and publishes for execution &amp; visualization</a:t>
            </a:r>
            <a:endParaRPr lang="en-US" altLang="zh-CN" sz="1400">
              <a:cs typeface="Arial"/>
            </a:endParaRPr>
          </a:p>
          <a:p>
            <a:pPr marL="457200" lvl="1"/>
            <a:endParaRPr lang="en-US" altLang="zh-CN"/>
          </a:p>
          <a:p>
            <a:pPr marL="0" lvl="0"/>
            <a:r>
              <a:rPr lang="en-US" altLang="zh-CN"/>
              <a:t>Advantages:</a:t>
            </a:r>
            <a:endParaRPr lang="en-US" altLang="zh-CN">
              <a:cs typeface="Arial"/>
            </a:endParaRPr>
          </a:p>
          <a:p>
            <a:pPr marL="457200" lvl="1"/>
            <a:r>
              <a:rPr lang="en-US" altLang="zh-CN" sz="1400"/>
              <a:t>Smooth Trajectory</a:t>
            </a:r>
            <a:endParaRPr lang="en-US" altLang="zh-CN" sz="1400">
              <a:cs typeface="Arial"/>
            </a:endParaRPr>
          </a:p>
          <a:p>
            <a:pPr marL="457200" lvl="1"/>
            <a:r>
              <a:rPr lang="en-US" altLang="zh-CN" sz="1400"/>
              <a:t>Dynamic Constraints</a:t>
            </a:r>
            <a:endParaRPr lang="en-US" altLang="zh-CN" sz="1400">
              <a:cs typeface="Arial"/>
            </a:endParaRPr>
          </a:p>
          <a:p>
            <a:pPr marL="457200" lvl="1"/>
            <a:r>
              <a:rPr lang="en-US" altLang="zh-CN" sz="1400"/>
              <a:t>A* Based Path Planning</a:t>
            </a:r>
            <a:endParaRPr lang="en-US" altLang="zh-CN" sz="1400">
              <a:cs typeface="Arial"/>
            </a:endParaRPr>
          </a:p>
          <a:p>
            <a:pPr marL="457200" lvl="1"/>
            <a:endParaRPr lang="en-US" altLang="zh-CN" sz="1400"/>
          </a:p>
          <a:p>
            <a:pPr marL="0" lvl="0"/>
            <a:endParaRPr lang="en-US" altLang="zh-CN" sz="1400"/>
          </a:p>
          <a:p>
            <a:pPr marL="0" lvl="0"/>
            <a:endParaRPr lang="en-US" altLang="zh-CN" sz="1100">
              <a:hlinkClick r:id="rId2"/>
            </a:endParaRPr>
          </a:p>
          <a:p>
            <a:pPr marL="0" lvl="0"/>
            <a:endParaRPr lang="en-US" altLang="zh-CN" sz="1100"/>
          </a:p>
          <a:p>
            <a:pPr marL="457200" lvl="1"/>
            <a:endParaRPr lang="en-US" altLang="zh-CN" sz="11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210"/>
          </a:xfrm>
        </p:spPr>
        <p:txBody>
          <a:bodyPr/>
          <a:lstStyle/>
          <a:p>
            <a:r>
              <a:rPr lang="zh-CN" altLang="en-US"/>
              <a:t> </a:t>
            </a:r>
            <a:r>
              <a:rPr lang="en-US" altLang="zh-CN"/>
              <a:t>Trajectory generation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17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noProof="0"/>
              <a:t>Final Project-Team 11| AS | 24WS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17C3D-0F94-7713-CE35-C34648B2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359" y="1781992"/>
            <a:ext cx="4416641" cy="32940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033E6-5536-557E-EE85-7EC6CF5A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FACA3-6E54-5396-A68E-E6825CC53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18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C0F514E-4938-EAC8-43E5-A24EC99D65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noProof="0"/>
              <a:t>Final Project-Team 11| AS | 24WS</a:t>
            </a:r>
            <a:endParaRPr lang="en-US" altLang="zh-CN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43F7049-4B1F-9A13-36CB-4E67A5CE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210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G</a:t>
            </a:r>
            <a:r>
              <a:rPr lang="de-DE" altLang="zh-CN" b="1" err="1"/>
              <a:t>eometric</a:t>
            </a:r>
            <a:r>
              <a:rPr lang="de-DE" altLang="zh-CN" b="1"/>
              <a:t> Controller</a:t>
            </a:r>
            <a:endParaRPr lang="en-US" altLang="zh-CN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E79E711-93FC-DE84-7F3C-3ACF8C0F15CB}"/>
              </a:ext>
            </a:extLst>
          </p:cNvPr>
          <p:cNvSpPr/>
          <p:nvPr/>
        </p:nvSpPr>
        <p:spPr>
          <a:xfrm>
            <a:off x="227302" y="2577396"/>
            <a:ext cx="1259456" cy="6097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713173-C6FC-6CA2-E44D-3970EF863A71}"/>
              </a:ext>
            </a:extLst>
          </p:cNvPr>
          <p:cNvSpPr txBox="1"/>
          <p:nvPr/>
        </p:nvSpPr>
        <p:spPr>
          <a:xfrm>
            <a:off x="404754" y="2597223"/>
            <a:ext cx="1000665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1600" err="1">
                <a:latin typeface="+mn-lt"/>
              </a:rPr>
              <a:t>trajectory_pkg</a:t>
            </a:r>
            <a:endParaRPr lang="de-DE" sz="1600">
              <a:latin typeface="+mn-lt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4B46DDD-F1B1-79E0-CE69-36005AF2568B}"/>
              </a:ext>
            </a:extLst>
          </p:cNvPr>
          <p:cNvSpPr/>
          <p:nvPr/>
        </p:nvSpPr>
        <p:spPr>
          <a:xfrm>
            <a:off x="224898" y="4050451"/>
            <a:ext cx="1259456" cy="6124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6956BC-7376-6259-2823-197FE4664102}"/>
              </a:ext>
            </a:extLst>
          </p:cNvPr>
          <p:cNvSpPr txBox="1"/>
          <p:nvPr/>
        </p:nvSpPr>
        <p:spPr>
          <a:xfrm>
            <a:off x="8511419" y="3734999"/>
            <a:ext cx="48031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U</a:t>
            </a:r>
            <a:r>
              <a:rPr lang="de-DE" altLang="zh-CN" sz="1600">
                <a:latin typeface="+mn-lt"/>
              </a:rPr>
              <a:t>nity</a:t>
            </a:r>
            <a:endParaRPr lang="de-DE" sz="1600">
              <a:latin typeface="+mn-lt"/>
            </a:endParaRPr>
          </a:p>
        </p:txBody>
      </p:sp>
      <p:pic>
        <p:nvPicPr>
          <p:cNvPr id="11" name="Grafik 10" descr="Ein Bild, das Screenshot, Grafiken, Kunst, Symbol enthält.&#10;&#10;KI-generierte Inhalte können fehlerhaft sein.">
            <a:extLst>
              <a:ext uri="{FF2B5EF4-FFF2-40B4-BE49-F238E27FC236}">
                <a16:creationId xmlns:a16="http://schemas.microsoft.com/office/drawing/2014/main" id="{07359E03-213E-0E4C-C6F3-9CEE6DCE0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42" y="3223894"/>
            <a:ext cx="729263" cy="410210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87C1F77-7264-2D47-FC50-BD226E81AB5C}"/>
              </a:ext>
            </a:extLst>
          </p:cNvPr>
          <p:cNvSpPr/>
          <p:nvPr/>
        </p:nvSpPr>
        <p:spPr>
          <a:xfrm>
            <a:off x="2886039" y="2574985"/>
            <a:ext cx="1492370" cy="8540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575D3F1-5EAE-455F-D2C6-3F72158A569D}"/>
              </a:ext>
            </a:extLst>
          </p:cNvPr>
          <p:cNvSpPr txBox="1"/>
          <p:nvPr/>
        </p:nvSpPr>
        <p:spPr>
          <a:xfrm>
            <a:off x="3194433" y="2733009"/>
            <a:ext cx="1000665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err="1">
                <a:latin typeface="+mn-lt"/>
              </a:rPr>
              <a:t>T</a:t>
            </a:r>
            <a:r>
              <a:rPr lang="de-DE" altLang="zh-CN" sz="1600" err="1">
                <a:latin typeface="+mn-lt"/>
              </a:rPr>
              <a:t>rajectory</a:t>
            </a:r>
            <a:r>
              <a:rPr lang="de-DE" altLang="zh-CN" sz="1600">
                <a:latin typeface="+mn-lt"/>
              </a:rPr>
              <a:t> </a:t>
            </a:r>
            <a:r>
              <a:rPr lang="de-DE" altLang="zh-CN" sz="1600" err="1">
                <a:latin typeface="+mn-lt"/>
              </a:rPr>
              <a:t>tracking</a:t>
            </a:r>
            <a:endParaRPr lang="de-DE" sz="1600">
              <a:latin typeface="+mn-lt"/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F63890A-32E5-DC97-44BB-EDCD56449C8C}"/>
              </a:ext>
            </a:extLst>
          </p:cNvPr>
          <p:cNvSpPr/>
          <p:nvPr/>
        </p:nvSpPr>
        <p:spPr>
          <a:xfrm>
            <a:off x="3932121" y="3812978"/>
            <a:ext cx="1492370" cy="8540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F3432D7-8934-F83C-CEB8-C1CA58FBC43B}"/>
              </a:ext>
            </a:extLst>
          </p:cNvPr>
          <p:cNvSpPr txBox="1"/>
          <p:nvPr/>
        </p:nvSpPr>
        <p:spPr>
          <a:xfrm>
            <a:off x="4326146" y="3955027"/>
            <a:ext cx="1000665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A</a:t>
            </a:r>
            <a:r>
              <a:rPr lang="de-DE" altLang="zh-CN" sz="1600">
                <a:latin typeface="+mn-lt"/>
              </a:rPr>
              <a:t>ttitude </a:t>
            </a:r>
            <a:r>
              <a:rPr lang="de-DE" altLang="zh-CN" sz="1600" err="1">
                <a:latin typeface="+mn-lt"/>
              </a:rPr>
              <a:t>tracking</a:t>
            </a:r>
            <a:endParaRPr lang="de-DE" sz="1600">
              <a:latin typeface="+mn-lt"/>
            </a:endParaRP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7B72C4E-0E70-1CAB-D391-1375DCD5C866}"/>
              </a:ext>
            </a:extLst>
          </p:cNvPr>
          <p:cNvSpPr/>
          <p:nvPr/>
        </p:nvSpPr>
        <p:spPr>
          <a:xfrm>
            <a:off x="6141153" y="3001992"/>
            <a:ext cx="1492370" cy="8540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F692D75-3C8C-512A-FCAB-6A8932374389}"/>
              </a:ext>
            </a:extLst>
          </p:cNvPr>
          <p:cNvSpPr txBox="1"/>
          <p:nvPr/>
        </p:nvSpPr>
        <p:spPr>
          <a:xfrm>
            <a:off x="6435466" y="3135191"/>
            <a:ext cx="1000665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Q</a:t>
            </a:r>
            <a:r>
              <a:rPr lang="de-DE" altLang="zh-CN" sz="1600">
                <a:latin typeface="+mn-lt"/>
              </a:rPr>
              <a:t>uadrotor </a:t>
            </a:r>
            <a:r>
              <a:rPr lang="de-DE" altLang="zh-CN" sz="1600" err="1">
                <a:latin typeface="+mn-lt"/>
              </a:rPr>
              <a:t>dynamics</a:t>
            </a:r>
            <a:endParaRPr lang="de-DE" sz="160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011BDBE-63C2-922D-5BD4-A9A50F670F43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633523" y="3428999"/>
            <a:ext cx="877896" cy="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55632A05-5C52-8B43-8CB0-1DFFED460568}"/>
              </a:ext>
            </a:extLst>
          </p:cNvPr>
          <p:cNvCxnSpPr>
            <a:cxnSpLocks/>
          </p:cNvCxnSpPr>
          <p:nvPr/>
        </p:nvCxnSpPr>
        <p:spPr>
          <a:xfrm>
            <a:off x="1484354" y="4462570"/>
            <a:ext cx="24477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Verbinder: gewinkelt 73">
            <a:extLst>
              <a:ext uri="{FF2B5EF4-FFF2-40B4-BE49-F238E27FC236}">
                <a16:creationId xmlns:a16="http://schemas.microsoft.com/office/drawing/2014/main" id="{CA1695A2-B633-84B2-740E-FB5E5F222D27}"/>
              </a:ext>
            </a:extLst>
          </p:cNvPr>
          <p:cNvCxnSpPr/>
          <p:nvPr/>
        </p:nvCxnSpPr>
        <p:spPr>
          <a:xfrm flipV="1">
            <a:off x="1484354" y="3200387"/>
            <a:ext cx="1401685" cy="1050419"/>
          </a:xfrm>
          <a:prstGeom prst="bentConnector3">
            <a:avLst/>
          </a:prstGeom>
          <a:ln w="12700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734B15F-DC66-1E66-8A1B-E75728D7A194}"/>
              </a:ext>
            </a:extLst>
          </p:cNvPr>
          <p:cNvCxnSpPr>
            <a:cxnSpLocks/>
          </p:cNvCxnSpPr>
          <p:nvPr/>
        </p:nvCxnSpPr>
        <p:spPr>
          <a:xfrm>
            <a:off x="4378409" y="3200387"/>
            <a:ext cx="1762744" cy="1454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E7A28660-8D54-DF75-F59E-B435497153C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424491" y="3634104"/>
            <a:ext cx="708890" cy="605882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5135234E-EC0C-BCFC-4E64-15C8042A4AD2}"/>
              </a:ext>
            </a:extLst>
          </p:cNvPr>
          <p:cNvCxnSpPr>
            <a:cxnSpLocks/>
          </p:cNvCxnSpPr>
          <p:nvPr/>
        </p:nvCxnSpPr>
        <p:spPr>
          <a:xfrm>
            <a:off x="1495137" y="2866206"/>
            <a:ext cx="139090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Verbinder: gewinkelt 84">
            <a:extLst>
              <a:ext uri="{FF2B5EF4-FFF2-40B4-BE49-F238E27FC236}">
                <a16:creationId xmlns:a16="http://schemas.microsoft.com/office/drawing/2014/main" id="{F64A73C1-64CE-2B02-DA93-FED28D065F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5391" y="2035022"/>
            <a:ext cx="775696" cy="3075091"/>
          </a:xfrm>
          <a:prstGeom prst="bentConnector2">
            <a:avLst/>
          </a:prstGeom>
          <a:ln w="12700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6ED94E94-31D1-FF52-D125-F8C83BDC7D48}"/>
              </a:ext>
            </a:extLst>
          </p:cNvPr>
          <p:cNvSpPr txBox="1"/>
          <p:nvPr/>
        </p:nvSpPr>
        <p:spPr>
          <a:xfrm>
            <a:off x="789406" y="4228063"/>
            <a:ext cx="48031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err="1">
                <a:latin typeface="+mn-lt"/>
              </a:rPr>
              <a:t>tf</a:t>
            </a:r>
            <a:endParaRPr lang="de-DE" sz="1600">
              <a:latin typeface="+mn-lt"/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2A337769-0D3B-6E4D-E5DF-840ED4074F9D}"/>
              </a:ext>
            </a:extLst>
          </p:cNvPr>
          <p:cNvSpPr txBox="1"/>
          <p:nvPr/>
        </p:nvSpPr>
        <p:spPr>
          <a:xfrm>
            <a:off x="1606010" y="4211646"/>
            <a:ext cx="1274060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err="1">
                <a:solidFill>
                  <a:schemeClr val="accent1"/>
                </a:solidFill>
                <a:latin typeface="+mn-lt"/>
              </a:rPr>
              <a:t>current_state</a:t>
            </a:r>
            <a:endParaRPr lang="de-DE" sz="1400">
              <a:solidFill>
                <a:schemeClr val="accent1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>
                <a:solidFill>
                  <a:schemeClr val="accent1"/>
                </a:solidFill>
                <a:latin typeface="+mn-lt"/>
              </a:rPr>
              <a:t>(</a:t>
            </a:r>
            <a:r>
              <a:rPr lang="de-DE" sz="1400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v, </a:t>
            </a:r>
            <a:r>
              <a:rPr lang="de-DE" sz="1400" i="1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omega</a:t>
            </a:r>
            <a:r>
              <a:rPr lang="de-DE" sz="1400">
                <a:solidFill>
                  <a:schemeClr val="accent1"/>
                </a:solidFill>
                <a:latin typeface="+mn-lt"/>
              </a:rPr>
              <a:t>)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A1CC487F-32A8-C2EF-F49D-9C9CB874087B}"/>
              </a:ext>
            </a:extLst>
          </p:cNvPr>
          <p:cNvSpPr txBox="1"/>
          <p:nvPr/>
        </p:nvSpPr>
        <p:spPr>
          <a:xfrm>
            <a:off x="1574064" y="2625274"/>
            <a:ext cx="1172088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err="1">
                <a:solidFill>
                  <a:schemeClr val="accent1"/>
                </a:solidFill>
                <a:latin typeface="+mn-lt"/>
              </a:rPr>
              <a:t>desired_state</a:t>
            </a:r>
            <a:endParaRPr lang="de-DE" sz="1400">
              <a:solidFill>
                <a:schemeClr val="accent1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>
                <a:solidFill>
                  <a:schemeClr val="accent1"/>
                </a:solidFill>
                <a:latin typeface="+mn-lt"/>
              </a:rPr>
              <a:t>(</a:t>
            </a:r>
            <a:r>
              <a:rPr lang="de-DE" sz="1400" i="1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xd</a:t>
            </a:r>
            <a:r>
              <a:rPr lang="de-DE" sz="1400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1400" i="1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de-DE" sz="1400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</a:t>
            </a:r>
            <a:r>
              <a:rPr lang="de-DE" sz="1400">
                <a:solidFill>
                  <a:schemeClr val="accent1"/>
                </a:solidFill>
                <a:latin typeface="+mn-lt"/>
              </a:rPr>
              <a:t>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AFEB3EC7-88EE-E5E0-544A-030229AC0E99}"/>
              </a:ext>
            </a:extLst>
          </p:cNvPr>
          <p:cNvSpPr txBox="1"/>
          <p:nvPr/>
        </p:nvSpPr>
        <p:spPr>
          <a:xfrm>
            <a:off x="7800971" y="3003999"/>
            <a:ext cx="877896" cy="6473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err="1">
                <a:solidFill>
                  <a:schemeClr val="accent1"/>
                </a:solidFill>
                <a:latin typeface="+mn-lt"/>
              </a:rPr>
              <a:t>propeller</a:t>
            </a:r>
            <a:r>
              <a:rPr lang="de-DE" sz="1200">
                <a:solidFill>
                  <a:schemeClr val="accent1"/>
                </a:solidFill>
                <a:latin typeface="+mn-lt"/>
              </a:rPr>
              <a:t> </a:t>
            </a:r>
            <a:r>
              <a:rPr lang="de-DE" sz="1200" err="1">
                <a:solidFill>
                  <a:schemeClr val="accent1"/>
                </a:solidFill>
                <a:latin typeface="+mn-lt"/>
              </a:rPr>
              <a:t>speed</a:t>
            </a:r>
            <a:endParaRPr lang="de-DE" sz="1200">
              <a:solidFill>
                <a:schemeClr val="accent1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200">
                <a:solidFill>
                  <a:schemeClr val="accent1"/>
                </a:solidFill>
                <a:latin typeface="+mn-lt"/>
              </a:rPr>
              <a:t>(</a:t>
            </a:r>
            <a:r>
              <a:rPr lang="de-DE" sz="1400" i="1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wrench</a:t>
            </a:r>
            <a:r>
              <a:rPr lang="de-DE" sz="1200">
                <a:solidFill>
                  <a:schemeClr val="accent1"/>
                </a:solidFill>
                <a:latin typeface="+mn-lt"/>
              </a:rPr>
              <a:t>)</a:t>
            </a:r>
          </a:p>
        </p:txBody>
      </p:sp>
      <p:sp>
        <p:nvSpPr>
          <p:cNvPr id="99" name="Rechteck: abgerundete Ecken 98">
            <a:extLst>
              <a:ext uri="{FF2B5EF4-FFF2-40B4-BE49-F238E27FC236}">
                <a16:creationId xmlns:a16="http://schemas.microsoft.com/office/drawing/2014/main" id="{0ADBB6B5-EF80-E5B6-9FA4-58B75647A8D9}"/>
              </a:ext>
            </a:extLst>
          </p:cNvPr>
          <p:cNvSpPr/>
          <p:nvPr/>
        </p:nvSpPr>
        <p:spPr>
          <a:xfrm>
            <a:off x="2708237" y="2182483"/>
            <a:ext cx="5042365" cy="282946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C8DE9F24-FA36-7704-3F90-B19209376767}"/>
              </a:ext>
            </a:extLst>
          </p:cNvPr>
          <p:cNvSpPr txBox="1"/>
          <p:nvPr/>
        </p:nvSpPr>
        <p:spPr>
          <a:xfrm>
            <a:off x="4378409" y="5226296"/>
            <a:ext cx="211943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err="1">
                <a:latin typeface="+mn-lt"/>
              </a:rPr>
              <a:t>Geometric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controller</a:t>
            </a:r>
            <a:endParaRPr lang="de-DE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1415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1150" y="613334"/>
            <a:ext cx="8508999" cy="410210"/>
          </a:xfrm>
        </p:spPr>
        <p:txBody>
          <a:bodyPr/>
          <a:lstStyle/>
          <a:p>
            <a:r>
              <a:rPr lang="en-US" altLang="zh-CN" b="1"/>
              <a:t>A* Path Planner &amp; Frontier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19</a:t>
            </a:fld>
            <a:endParaRPr lang="de-DE"/>
          </a:p>
        </p:txBody>
      </p:sp>
      <p:pic>
        <p:nvPicPr>
          <p:cNvPr id="7" name="Picture 6" descr="upload_post_object_v2_12474584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294"/>
            <a:ext cx="9144000" cy="5127625"/>
          </a:xfrm>
          <a:prstGeom prst="rect">
            <a:avLst/>
          </a:prstGeom>
        </p:spPr>
      </p:pic>
      <p:sp>
        <p:nvSpPr>
          <p:cNvPr id="2" name="页脚占位符 4">
            <a:extLst>
              <a:ext uri="{FF2B5EF4-FFF2-40B4-BE49-F238E27FC236}">
                <a16:creationId xmlns:a16="http://schemas.microsoft.com/office/drawing/2014/main" id="{FCF46FB7-44AE-503E-CD78-968E003FB6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50" y="6473825"/>
            <a:ext cx="6464300" cy="365125"/>
          </a:xfrm>
        </p:spPr>
        <p:txBody>
          <a:bodyPr/>
          <a:lstStyle/>
          <a:p>
            <a:r>
              <a:rPr lang="en-US" altLang="zh-CN" noProof="0"/>
              <a:t>Final Project-Team 11| AS | 24WS</a:t>
            </a:r>
            <a:endParaRPr lang="de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774934" y="6473313"/>
            <a:ext cx="205207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707768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/>
              <a:t>Final Project-Team 11| AS | 24WS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210"/>
          </a:xfrm>
        </p:spPr>
        <p:txBody>
          <a:bodyPr wrap="square" anchor="t">
            <a:normAutofit/>
          </a:bodyPr>
          <a:lstStyle/>
          <a:p>
            <a:r>
              <a:rPr lang="en-US" altLang="zh-CN" b="1"/>
              <a:t>Content</a:t>
            </a:r>
            <a:endParaRPr lang="de-DE" b="1"/>
          </a:p>
        </p:txBody>
      </p:sp>
      <p:graphicFrame>
        <p:nvGraphicFramePr>
          <p:cNvPr id="15" name="内容占位符 12">
            <a:extLst>
              <a:ext uri="{FF2B5EF4-FFF2-40B4-BE49-F238E27FC236}">
                <a16:creationId xmlns:a16="http://schemas.microsoft.com/office/drawing/2014/main" id="{697B595A-192E-5B41-FB92-96599FDF6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191125"/>
              </p:ext>
            </p:extLst>
          </p:nvPr>
        </p:nvGraphicFramePr>
        <p:xfrm>
          <a:off x="319090" y="1762188"/>
          <a:ext cx="8508999" cy="4699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1183" y="377683"/>
            <a:ext cx="8508999" cy="820738"/>
          </a:xfrm>
        </p:spPr>
        <p:txBody>
          <a:bodyPr/>
          <a:lstStyle/>
          <a:p>
            <a:r>
              <a:rPr lang="en-US" altLang="zh-CN"/>
              <a:t>Why A* is Now Suitable (vs Before)</a:t>
            </a:r>
            <a:br>
              <a:rPr lang="en-US" altLang="zh-CN"/>
            </a:br>
            <a:endParaRPr lang="en-US" altLang="zh-CN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CN" noProof="0"/>
              <a:t>Final Project-Team 11| AS | 24WS</a:t>
            </a:r>
            <a:endParaRPr lang="de-DE"/>
          </a:p>
        </p:txBody>
      </p:sp>
      <p:sp>
        <p:nvSpPr>
          <p:cNvPr id="7" name="Text Box 6"/>
          <p:cNvSpPr txBox="1"/>
          <p:nvPr userDrawn="1"/>
        </p:nvSpPr>
        <p:spPr>
          <a:xfrm>
            <a:off x="437097" y="927216"/>
            <a:ext cx="8257106" cy="3683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en-US" altLang="zh-CN" sz="1600" b="1" err="1">
                <a:solidFill>
                  <a:srgbClr val="1F4E79"/>
                </a:solidFill>
                <a:latin typeface="+mn-lt"/>
              </a:rPr>
              <a:t>Previously Not Suitable:</a:t>
            </a: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err="1">
                <a:latin typeface="+mn-lt"/>
              </a:rPr>
              <a:t>A* struggled without a global map</a:t>
            </a: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err="1">
                <a:latin typeface="+mn-lt"/>
              </a:rPr>
              <a:t>Traditional A* requires a fixed goal, which is unsuitable for exploration</a:t>
            </a: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err="1">
                <a:latin typeface="+mn-lt"/>
              </a:rPr>
              <a:t>Static planner could not handle dynamic environments</a:t>
            </a:r>
          </a:p>
          <a:p>
            <a:pPr algn="l">
              <a:lnSpc>
                <a:spcPct val="114000"/>
              </a:lnSpc>
            </a:pPr>
            <a:r>
              <a:rPr lang="en-US" altLang="zh-CN" sz="1600" b="1" err="1">
                <a:solidFill>
                  <a:srgbClr val="1F4E79"/>
                </a:solidFill>
                <a:latin typeface="+mn-lt"/>
              </a:rPr>
              <a:t>Now Suitable:</a:t>
            </a: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err="1">
                <a:latin typeface="+mn-lt"/>
              </a:rPr>
              <a:t>Real-time Octomap provides up-to-date map</a:t>
            </a: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err="1">
                <a:latin typeface="+mn-lt"/>
              </a:rPr>
              <a:t>Dynamic frontiers detected and continuously passed to A*</a:t>
            </a: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err="1">
                <a:latin typeface="+mn-lt"/>
              </a:rPr>
              <a:t>Start and goal automatically adjusted if inside obstacles</a:t>
            </a:r>
          </a:p>
        </p:txBody>
      </p:sp>
      <p:pic>
        <p:nvPicPr>
          <p:cNvPr id="8" name="Picture 7" descr="upload_post_object_v2_1283764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4" y="3156211"/>
            <a:ext cx="8694261" cy="33237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6B137-F1CF-EFB4-74CE-C6AE4B47A2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21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B1E5C-73E4-620A-3B17-51657258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94" y="2901857"/>
            <a:ext cx="8508999" cy="410369"/>
          </a:xfrm>
        </p:spPr>
        <p:txBody>
          <a:bodyPr/>
          <a:lstStyle/>
          <a:p>
            <a:r>
              <a:rPr lang="en-GB">
                <a:cs typeface="Arial"/>
              </a:rPr>
              <a:t>Why not use RRT or other searching Algorithms？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7F32C31-1359-7552-4939-06F4F542D181}"/>
              </a:ext>
            </a:extLst>
          </p:cNvPr>
          <p:cNvSpPr txBox="1">
            <a:spLocks/>
          </p:cNvSpPr>
          <p:nvPr/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1200"/>
              <a:t>Final Project-Team 11| AS | 24WS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2185199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22</a:t>
            </a:fld>
            <a:endParaRPr lang="de-DE"/>
          </a:p>
        </p:txBody>
      </p:sp>
      <p:sp>
        <p:nvSpPr>
          <p:cNvPr id="12" name="Text Box 11"/>
          <p:cNvSpPr txBox="1"/>
          <p:nvPr userDrawn="1"/>
        </p:nvSpPr>
        <p:spPr>
          <a:xfrm>
            <a:off x="587686" y="682625"/>
            <a:ext cx="7640612" cy="2605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400" b="1">
                <a:latin typeface="+mn-lt"/>
              </a:rPr>
              <a:t>Frontier </a:t>
            </a:r>
            <a:r>
              <a:rPr lang="en-US" altLang="zh-CN" sz="2400" b="1" err="1">
                <a:latin typeface="+mn-lt"/>
              </a:rPr>
              <a:t>Detecter</a:t>
            </a:r>
            <a:endParaRPr lang="zh-CN" altLang="en-US" sz="2400" b="1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circleNumDbPlain"/>
            </a:pPr>
            <a:r>
              <a:rPr lang="en-US" altLang="zh-CN">
                <a:latin typeface="+mn-lt"/>
              </a:rPr>
              <a:t>Normalized the </a:t>
            </a:r>
            <a:r>
              <a:rPr lang="en-US" altLang="zh-CN" sz="1800">
                <a:latin typeface="+mn-lt"/>
              </a:rPr>
              <a:t> depth image </a:t>
            </a:r>
            <a:endParaRPr lang="en-US" altLang="zh-CN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circleNumDbPlain"/>
            </a:pPr>
            <a:r>
              <a:rPr lang="en-US" altLang="zh-CN" sz="1800">
                <a:latin typeface="+mn-lt"/>
              </a:rPr>
              <a:t>Detect all connected free regions as </a:t>
            </a:r>
            <a:r>
              <a:rPr lang="en-US" altLang="zh-CN" sz="1800" u="sng" err="1">
                <a:latin typeface="+mn-lt"/>
              </a:rPr>
              <a:t>freespace</a:t>
            </a:r>
            <a:r>
              <a:rPr lang="en-US" altLang="zh-CN" sz="1800" u="sng">
                <a:latin typeface="+mn-lt"/>
              </a:rPr>
              <a:t> </a:t>
            </a:r>
          </a:p>
          <a:p>
            <a:pPr marL="342900" indent="-342900">
              <a:lnSpc>
                <a:spcPct val="114000"/>
              </a:lnSpc>
              <a:buAutoNum type="circleNumDbPlain"/>
            </a:pPr>
            <a:r>
              <a:rPr lang="en-US" altLang="zh-CN" sz="1800">
                <a:latin typeface="+mn-lt"/>
              </a:rPr>
              <a:t>Filter out small regions </a:t>
            </a:r>
            <a:r>
              <a:rPr lang="en-US" altLang="zh-CN" sz="1800" u="sng">
                <a:latin typeface="+mn-lt"/>
              </a:rPr>
              <a:t>(</a:t>
            </a:r>
            <a:r>
              <a:rPr lang="en-US" altLang="zh-CN" sz="1800" u="sng">
                <a:solidFill>
                  <a:schemeClr val="tx1"/>
                </a:solidFill>
                <a:latin typeface="+mn-lt"/>
              </a:rPr>
              <a:t>if area &lt; threshold </a:t>
            </a:r>
            <a:r>
              <a:rPr lang="en-US" altLang="zh-CN" sz="1800" u="sng">
                <a:latin typeface="+mn-lt"/>
              </a:rPr>
              <a:t>)</a:t>
            </a:r>
          </a:p>
          <a:p>
            <a:pPr marL="342900" indent="-342900">
              <a:lnSpc>
                <a:spcPct val="114000"/>
              </a:lnSpc>
              <a:buAutoNum type="circleNumDbPlain"/>
            </a:pPr>
            <a:r>
              <a:rPr lang="en-US" altLang="zh-CN" sz="1800">
                <a:latin typeface="+mn-lt"/>
              </a:rPr>
              <a:t>For each large region, find center</a:t>
            </a:r>
          </a:p>
          <a:p>
            <a:pPr marL="342900" indent="-342900">
              <a:lnSpc>
                <a:spcPct val="114000"/>
              </a:lnSpc>
              <a:buAutoNum type="circleNumDbPlain"/>
            </a:pPr>
            <a:r>
              <a:rPr lang="en-US" altLang="zh-CN" sz="1800">
                <a:latin typeface="+mn-lt"/>
              </a:rPr>
              <a:t>S</a:t>
            </a:r>
            <a:r>
              <a:rPr lang="en-US" altLang="zh-CN">
                <a:latin typeface="+mn-lt"/>
              </a:rPr>
              <a:t>ave current position</a:t>
            </a:r>
            <a:endParaRPr lang="en-US" altLang="zh-CN" sz="180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circleNumDbPlain"/>
            </a:pPr>
            <a:r>
              <a:rPr lang="en-US" altLang="zh-CN" sz="1800">
                <a:latin typeface="+mn-lt"/>
              </a:rPr>
              <a:t>Try each center as a goal, check if path exists</a:t>
            </a:r>
          </a:p>
          <a:p>
            <a:pPr marL="342900" indent="-342900">
              <a:lnSpc>
                <a:spcPct val="114000"/>
              </a:lnSpc>
              <a:buAutoNum type="circleNumDbPlain"/>
            </a:pPr>
            <a:r>
              <a:rPr lang="en-US" altLang="zh-CN" sz="1800">
                <a:latin typeface="+mn-lt"/>
              </a:rPr>
              <a:t>If all fail, backtrack as fallback</a:t>
            </a:r>
            <a:endParaRPr lang="zh-CN" altLang="en-US" sz="1800">
              <a:latin typeface="+mn-lt"/>
            </a:endParaRPr>
          </a:p>
        </p:txBody>
      </p:sp>
      <p:pic>
        <p:nvPicPr>
          <p:cNvPr id="19" name="Picture 18" descr="upload_post_object_v2_40626756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6" y="3429000"/>
            <a:ext cx="7640612" cy="3223383"/>
          </a:xfrm>
          <a:prstGeom prst="rect">
            <a:avLst/>
          </a:prstGeom>
        </p:spPr>
      </p:pic>
      <p:sp>
        <p:nvSpPr>
          <p:cNvPr id="28" name="Text Box 27"/>
          <p:cNvSpPr txBox="1"/>
          <p:nvPr userDrawn="1"/>
        </p:nvSpPr>
        <p:spPr>
          <a:xfrm>
            <a:off x="2563813" y="1238250"/>
            <a:ext cx="127000" cy="2800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zh-CN" altLang="en-US" sz="1600" err="1">
              <a:latin typeface="+mn-lt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4A0528F-B1F1-2015-3BFE-CC7EE9D2454D}"/>
              </a:ext>
            </a:extLst>
          </p:cNvPr>
          <p:cNvSpPr txBox="1">
            <a:spLocks/>
          </p:cNvSpPr>
          <p:nvPr/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1200" noProof="0"/>
              <a:t>Final Project-Team 11| AS | 24WS</a:t>
            </a:r>
            <a:endParaRPr lang="de-DE"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CE15-DF83-52F9-25BC-38A0B8342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B01F7FCB-28A9-D414-0A56-E2F59E42E46D}"/>
              </a:ext>
            </a:extLst>
          </p:cNvPr>
          <p:cNvCxnSpPr>
            <a:cxnSpLocks/>
          </p:cNvCxnSpPr>
          <p:nvPr/>
        </p:nvCxnSpPr>
        <p:spPr>
          <a:xfrm flipV="1">
            <a:off x="1304455" y="4006438"/>
            <a:ext cx="3285674" cy="1592995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6E698A4-BBA5-631F-CE0D-DA506336B37E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1347638" y="1768202"/>
            <a:ext cx="4412359" cy="3874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8" descr="upload_post_object_v2_4062675689">
            <a:extLst>
              <a:ext uri="{FF2B5EF4-FFF2-40B4-BE49-F238E27FC236}">
                <a16:creationId xmlns:a16="http://schemas.microsoft.com/office/drawing/2014/main" id="{64FA34EE-2795-4112-9C7C-0115B31E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</a:blip>
          <a:srcRect l="45957" t="12721" r="1404" b="7546"/>
          <a:stretch/>
        </p:blipFill>
        <p:spPr>
          <a:xfrm>
            <a:off x="2260815" y="2203133"/>
            <a:ext cx="4082965" cy="260910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498A8-8A81-11EB-4EAC-905A8B742B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23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D1D73AD-EB33-4BA4-CBC6-CA4E03BDD7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noProof="0"/>
              <a:t>Final Project-Team 11| AS | 24WS</a:t>
            </a:r>
            <a:endParaRPr lang="en-US" altLang="zh-CN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0417AAA-40B2-4C25-DF06-CABCDE9D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5145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altLang="zh-CN" sz="3200" b="1">
                <a:latin typeface="+mn-lt"/>
              </a:rPr>
              <a:t>Frontier </a:t>
            </a:r>
            <a:r>
              <a:rPr lang="en-US" altLang="zh-CN" sz="3200" b="1" err="1">
                <a:latin typeface="+mn-lt"/>
              </a:rPr>
              <a:t>Detecter</a:t>
            </a:r>
            <a:endParaRPr lang="zh-CN" altLang="en-US" sz="3200" b="1">
              <a:latin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E4DE5A-CC54-CBFF-9F82-8BC7564765DA}"/>
              </a:ext>
            </a:extLst>
          </p:cNvPr>
          <p:cNvSpPr/>
          <p:nvPr/>
        </p:nvSpPr>
        <p:spPr>
          <a:xfrm>
            <a:off x="4711574" y="3676437"/>
            <a:ext cx="85725" cy="73819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86664F4-73FB-3252-648B-1716226E47CD}"/>
              </a:ext>
            </a:extLst>
          </p:cNvPr>
          <p:cNvCxnSpPr>
            <a:cxnSpLocks/>
          </p:cNvCxnSpPr>
          <p:nvPr/>
        </p:nvCxnSpPr>
        <p:spPr>
          <a:xfrm flipV="1">
            <a:off x="4590130" y="3878347"/>
            <a:ext cx="134540" cy="130721"/>
          </a:xfrm>
          <a:prstGeom prst="straightConnector1">
            <a:avLst/>
          </a:prstGeom>
          <a:ln>
            <a:solidFill>
              <a:srgbClr val="98C6EA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5D63123-ED91-4992-01B4-C623F96785F7}"/>
              </a:ext>
            </a:extLst>
          </p:cNvPr>
          <p:cNvCxnSpPr>
            <a:cxnSpLocks/>
          </p:cNvCxnSpPr>
          <p:nvPr/>
        </p:nvCxnSpPr>
        <p:spPr>
          <a:xfrm flipV="1">
            <a:off x="4597274" y="1747996"/>
            <a:ext cx="1159967" cy="2254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486891F-DEB0-B813-1FC4-76C4CCD50A61}"/>
              </a:ext>
            </a:extLst>
          </p:cNvPr>
          <p:cNvCxnSpPr>
            <a:cxnSpLocks/>
          </p:cNvCxnSpPr>
          <p:nvPr/>
        </p:nvCxnSpPr>
        <p:spPr>
          <a:xfrm flipH="1">
            <a:off x="4754436" y="2191374"/>
            <a:ext cx="767236" cy="1489895"/>
          </a:xfrm>
          <a:prstGeom prst="line">
            <a:avLst/>
          </a:prstGeom>
          <a:ln w="25400">
            <a:solidFill>
              <a:srgbClr val="7FA8BA">
                <a:alpha val="9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364398A-4851-F03E-D101-CA0BFB25392E}"/>
              </a:ext>
            </a:extLst>
          </p:cNvPr>
          <p:cNvSpPr txBox="1"/>
          <p:nvPr/>
        </p:nvSpPr>
        <p:spPr>
          <a:xfrm>
            <a:off x="5753302" y="4811741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/>
              <a:t>Depth frame</a:t>
            </a:r>
            <a:endParaRPr lang="zh-CN" altLang="en-US" sz="1200" b="1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D2B2DA5-7912-CA3A-FE1F-ED57A8C97734}"/>
              </a:ext>
            </a:extLst>
          </p:cNvPr>
          <p:cNvSpPr/>
          <p:nvPr/>
        </p:nvSpPr>
        <p:spPr>
          <a:xfrm>
            <a:off x="4567270" y="39818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A5ACE53-02D7-A7F7-3182-A6D780A56114}"/>
              </a:ext>
            </a:extLst>
          </p:cNvPr>
          <p:cNvCxnSpPr/>
          <p:nvPr/>
        </p:nvCxnSpPr>
        <p:spPr>
          <a:xfrm>
            <a:off x="2195216" y="2134248"/>
            <a:ext cx="0" cy="290513"/>
          </a:xfrm>
          <a:prstGeom prst="straightConnector1">
            <a:avLst/>
          </a:prstGeom>
          <a:ln>
            <a:solidFill>
              <a:srgbClr val="98C6EA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00C61A2-9934-32CF-CB71-352AF0085E6B}"/>
              </a:ext>
            </a:extLst>
          </p:cNvPr>
          <p:cNvCxnSpPr>
            <a:cxnSpLocks/>
          </p:cNvCxnSpPr>
          <p:nvPr/>
        </p:nvCxnSpPr>
        <p:spPr>
          <a:xfrm>
            <a:off x="2185691" y="2134248"/>
            <a:ext cx="290513" cy="0"/>
          </a:xfrm>
          <a:prstGeom prst="straightConnector1">
            <a:avLst/>
          </a:prstGeom>
          <a:ln>
            <a:solidFill>
              <a:srgbClr val="98C6EA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0D84ED91-DCC0-A173-902C-6068D69E8A5B}"/>
              </a:ext>
            </a:extLst>
          </p:cNvPr>
          <p:cNvSpPr txBox="1"/>
          <p:nvPr/>
        </p:nvSpPr>
        <p:spPr>
          <a:xfrm>
            <a:off x="4657400" y="3641839"/>
            <a:ext cx="1724473" cy="21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(</a:t>
            </a:r>
            <a:r>
              <a:rPr lang="en-US" altLang="zh-CN" sz="800" b="1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pu</a:t>
            </a:r>
            <a:r>
              <a:rPr lang="en-US" altLang="zh-CN" sz="8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800" b="1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py</a:t>
            </a:r>
            <a:r>
              <a:rPr lang="en-US" altLang="zh-CN" sz="8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, 1)_c: center pixel</a:t>
            </a:r>
            <a:endParaRPr lang="zh-CN" altLang="en-US" sz="800" b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ABA1C65-0E96-0DAF-E878-4737BA555E0A}"/>
              </a:ext>
            </a:extLst>
          </p:cNvPr>
          <p:cNvSpPr txBox="1"/>
          <p:nvPr/>
        </p:nvSpPr>
        <p:spPr>
          <a:xfrm>
            <a:off x="1974988" y="1705307"/>
            <a:ext cx="618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chemeClr val="bg2">
                    <a:lumMod val="60000"/>
                    <a:lumOff val="40000"/>
                  </a:schemeClr>
                </a:solidFill>
              </a:rPr>
              <a:t>u</a:t>
            </a:r>
            <a:endParaRPr lang="zh-CN" altLang="en-US" sz="1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9738F66-4CA8-0F52-8B7B-AFE648B5D9D8}"/>
              </a:ext>
            </a:extLst>
          </p:cNvPr>
          <p:cNvSpPr txBox="1"/>
          <p:nvPr/>
        </p:nvSpPr>
        <p:spPr>
          <a:xfrm>
            <a:off x="1649062" y="1988382"/>
            <a:ext cx="39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>
                <a:solidFill>
                  <a:schemeClr val="bg2">
                    <a:lumMod val="60000"/>
                    <a:lumOff val="40000"/>
                  </a:schemeClr>
                </a:solidFill>
              </a:rPr>
              <a:t>v</a:t>
            </a:r>
            <a:endParaRPr lang="zh-CN" altLang="en-US" sz="1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DAD2702-4678-D835-BB97-83B718890741}"/>
              </a:ext>
            </a:extLst>
          </p:cNvPr>
          <p:cNvCxnSpPr>
            <a:cxnSpLocks/>
          </p:cNvCxnSpPr>
          <p:nvPr/>
        </p:nvCxnSpPr>
        <p:spPr>
          <a:xfrm>
            <a:off x="4599654" y="4006438"/>
            <a:ext cx="250032" cy="0"/>
          </a:xfrm>
          <a:prstGeom prst="straightConnector1">
            <a:avLst/>
          </a:prstGeom>
          <a:ln>
            <a:solidFill>
              <a:srgbClr val="98C6EA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AF42F32-0456-F7DD-5F75-A5930C034000}"/>
              </a:ext>
            </a:extLst>
          </p:cNvPr>
          <p:cNvCxnSpPr>
            <a:cxnSpLocks/>
          </p:cNvCxnSpPr>
          <p:nvPr/>
        </p:nvCxnSpPr>
        <p:spPr>
          <a:xfrm flipV="1">
            <a:off x="4590129" y="3750256"/>
            <a:ext cx="0" cy="25618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A67ACA0-304D-3728-E2B4-55209D8DF408}"/>
              </a:ext>
            </a:extLst>
          </p:cNvPr>
          <p:cNvSpPr/>
          <p:nvPr/>
        </p:nvSpPr>
        <p:spPr>
          <a:xfrm>
            <a:off x="5753302" y="1719421"/>
            <a:ext cx="45719" cy="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3386C39-2F55-AE74-92CE-FAEEAC528DEF}"/>
              </a:ext>
            </a:extLst>
          </p:cNvPr>
          <p:cNvSpPr txBox="1"/>
          <p:nvPr/>
        </p:nvSpPr>
        <p:spPr>
          <a:xfrm>
            <a:off x="1506012" y="1785336"/>
            <a:ext cx="908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(0, 0)</a:t>
            </a:r>
            <a:endParaRPr lang="zh-CN" altLang="en-US" sz="12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025AA33-B9C6-1D92-774C-CBD9680F4D57}"/>
              </a:ext>
            </a:extLst>
          </p:cNvPr>
          <p:cNvSpPr txBox="1"/>
          <p:nvPr/>
        </p:nvSpPr>
        <p:spPr>
          <a:xfrm>
            <a:off x="4218641" y="4112133"/>
            <a:ext cx="1593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(cx, cy, 0)_c: camera</a:t>
            </a:r>
            <a:endParaRPr lang="zh-CN" altLang="en-US" sz="900" b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4" name="左大括号 53">
            <a:extLst>
              <a:ext uri="{FF2B5EF4-FFF2-40B4-BE49-F238E27FC236}">
                <a16:creationId xmlns:a16="http://schemas.microsoft.com/office/drawing/2014/main" id="{5AA87BC1-409B-4E34-AD14-31F1F3783CCB}"/>
              </a:ext>
            </a:extLst>
          </p:cNvPr>
          <p:cNvSpPr/>
          <p:nvPr/>
        </p:nvSpPr>
        <p:spPr>
          <a:xfrm rot="1609169">
            <a:off x="4790409" y="1415327"/>
            <a:ext cx="118193" cy="25664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BF903DC-9239-31CB-0C9C-F5698E4F75EB}"/>
              </a:ext>
            </a:extLst>
          </p:cNvPr>
          <p:cNvCxnSpPr>
            <a:cxnSpLocks/>
            <a:stCxn id="51" idx="6"/>
            <a:endCxn id="54" idx="0"/>
          </p:cNvCxnSpPr>
          <p:nvPr/>
        </p:nvCxnSpPr>
        <p:spPr>
          <a:xfrm flipH="1" flipV="1">
            <a:off x="5481214" y="1580024"/>
            <a:ext cx="317807" cy="16797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49FFEC1-3480-AB46-F984-3B120CFDB0F8}"/>
              </a:ext>
            </a:extLst>
          </p:cNvPr>
          <p:cNvCxnSpPr>
            <a:cxnSpLocks/>
          </p:cNvCxnSpPr>
          <p:nvPr/>
        </p:nvCxnSpPr>
        <p:spPr>
          <a:xfrm flipH="1" flipV="1">
            <a:off x="4302298" y="3859721"/>
            <a:ext cx="317807" cy="16797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44B5F78F-A962-F4C5-134E-61898637E73D}"/>
              </a:ext>
            </a:extLst>
          </p:cNvPr>
          <p:cNvSpPr txBox="1"/>
          <p:nvPr/>
        </p:nvSpPr>
        <p:spPr>
          <a:xfrm>
            <a:off x="3017327" y="2699017"/>
            <a:ext cx="16400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d: the distance to frontier</a:t>
            </a:r>
            <a:endParaRPr lang="zh-CN" altLang="en-US" sz="900" b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B352998-E319-5E9C-B1D1-5A133DD4CB15}"/>
              </a:ext>
            </a:extLst>
          </p:cNvPr>
          <p:cNvCxnSpPr>
            <a:cxnSpLocks/>
          </p:cNvCxnSpPr>
          <p:nvPr/>
        </p:nvCxnSpPr>
        <p:spPr>
          <a:xfrm flipV="1">
            <a:off x="1307180" y="5483660"/>
            <a:ext cx="134540" cy="130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6559E174-4BBD-A1A6-2E9B-74328B70ECED}"/>
              </a:ext>
            </a:extLst>
          </p:cNvPr>
          <p:cNvSpPr/>
          <p:nvPr/>
        </p:nvSpPr>
        <p:spPr>
          <a:xfrm>
            <a:off x="1284320" y="558711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B579FFB-02CF-7278-0B6D-5DF5D24C501F}"/>
              </a:ext>
            </a:extLst>
          </p:cNvPr>
          <p:cNvCxnSpPr>
            <a:cxnSpLocks/>
          </p:cNvCxnSpPr>
          <p:nvPr/>
        </p:nvCxnSpPr>
        <p:spPr>
          <a:xfrm>
            <a:off x="1316704" y="5611751"/>
            <a:ext cx="250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EA0F679F-2BB6-0FF8-1F7B-53B8D333E150}"/>
              </a:ext>
            </a:extLst>
          </p:cNvPr>
          <p:cNvCxnSpPr>
            <a:cxnSpLocks/>
          </p:cNvCxnSpPr>
          <p:nvPr/>
        </p:nvCxnSpPr>
        <p:spPr>
          <a:xfrm flipV="1">
            <a:off x="1307179" y="5355569"/>
            <a:ext cx="0" cy="256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2CF407A7-22C2-65F0-5D95-DA67655BB21A}"/>
              </a:ext>
            </a:extLst>
          </p:cNvPr>
          <p:cNvSpPr txBox="1"/>
          <p:nvPr/>
        </p:nvSpPr>
        <p:spPr>
          <a:xfrm>
            <a:off x="770097" y="5632834"/>
            <a:ext cx="17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/>
              <a:t>(0, 0, 0)_w: World coordinate</a:t>
            </a:r>
            <a:endParaRPr lang="zh-CN" altLang="en-US" sz="900" b="1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1F47E5D-BF47-459B-B467-07DAFA0640EF}"/>
              </a:ext>
            </a:extLst>
          </p:cNvPr>
          <p:cNvSpPr txBox="1"/>
          <p:nvPr/>
        </p:nvSpPr>
        <p:spPr>
          <a:xfrm>
            <a:off x="2423897" y="5001645"/>
            <a:ext cx="1593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>
                <a:solidFill>
                  <a:schemeClr val="bg2">
                    <a:lumMod val="60000"/>
                    <a:lumOff val="40000"/>
                  </a:schemeClr>
                </a:solidFill>
              </a:rPr>
              <a:t>TF_W2C</a:t>
            </a:r>
            <a:endParaRPr lang="zh-CN" altLang="en-US" sz="9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616B17C-5AB8-26C9-B63B-12931988626B}"/>
              </a:ext>
            </a:extLst>
          </p:cNvPr>
          <p:cNvSpPr txBox="1"/>
          <p:nvPr/>
        </p:nvSpPr>
        <p:spPr>
          <a:xfrm>
            <a:off x="5134037" y="2851915"/>
            <a:ext cx="1199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Point position </a:t>
            </a:r>
            <a:r>
              <a:rPr lang="en-US" altLang="zh-CN" sz="800" b="1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wrt</a:t>
            </a:r>
            <a:r>
              <a:rPr lang="en-US" altLang="zh-CN" sz="8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. Camera frame</a:t>
            </a:r>
            <a:endParaRPr lang="zh-CN" altLang="en-US" sz="800" b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391C68B-3492-F689-79A7-3EF0108CA127}"/>
              </a:ext>
            </a:extLst>
          </p:cNvPr>
          <p:cNvSpPr txBox="1"/>
          <p:nvPr/>
        </p:nvSpPr>
        <p:spPr>
          <a:xfrm>
            <a:off x="1660243" y="4223572"/>
            <a:ext cx="1059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>
                <a:solidFill>
                  <a:schemeClr val="bg2">
                    <a:lumMod val="60000"/>
                    <a:lumOff val="40000"/>
                  </a:schemeClr>
                </a:solidFill>
              </a:rPr>
              <a:t>Point position </a:t>
            </a:r>
            <a:r>
              <a:rPr lang="en-US" altLang="zh-CN" sz="8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wrt</a:t>
            </a:r>
            <a:r>
              <a:rPr lang="en-US" altLang="zh-CN" sz="800" b="1">
                <a:solidFill>
                  <a:schemeClr val="bg2">
                    <a:lumMod val="60000"/>
                    <a:lumOff val="40000"/>
                  </a:schemeClr>
                </a:solidFill>
              </a:rPr>
              <a:t>. World frame</a:t>
            </a:r>
            <a:endParaRPr lang="zh-CN" altLang="en-US" sz="8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DDCE20-22AB-8AD3-47A0-E9028AEAF467}"/>
              </a:ext>
            </a:extLst>
          </p:cNvPr>
          <p:cNvSpPr txBox="1"/>
          <p:nvPr/>
        </p:nvSpPr>
        <p:spPr>
          <a:xfrm>
            <a:off x="5340079" y="1579733"/>
            <a:ext cx="1593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>
                <a:solidFill>
                  <a:schemeClr val="bg2">
                    <a:lumMod val="60000"/>
                    <a:lumOff val="40000"/>
                  </a:schemeClr>
                </a:solidFill>
              </a:rPr>
              <a:t>Frontier_2</a:t>
            </a:r>
            <a:endParaRPr lang="zh-CN" altLang="en-US" sz="9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097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CN" noProof="0"/>
              <a:t>Final Project-Team 11| AS | 24WS</a:t>
            </a:r>
            <a:endParaRPr lang="de-DE"/>
          </a:p>
        </p:txBody>
      </p:sp>
      <p:sp>
        <p:nvSpPr>
          <p:cNvPr id="8" name="Text Box 7"/>
          <p:cNvSpPr txBox="1"/>
          <p:nvPr userDrawn="1"/>
        </p:nvSpPr>
        <p:spPr>
          <a:xfrm>
            <a:off x="518654" y="857060"/>
            <a:ext cx="1580515" cy="2800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 err="1">
                <a:latin typeface="+mn-lt"/>
              </a:rPr>
              <a:t>A* Path Planner </a:t>
            </a:r>
            <a:endParaRPr lang="zh-CN" altLang="en-US" sz="1600" b="1" err="1">
              <a:latin typeface="+mn-lt"/>
            </a:endParaRPr>
          </a:p>
        </p:txBody>
      </p:sp>
      <p:pic>
        <p:nvPicPr>
          <p:cNvPr id="10" name="Picture 9" descr="upload_post_object_v2_10701227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130"/>
            <a:ext cx="9144000" cy="1543050"/>
          </a:xfrm>
          <a:prstGeom prst="rect">
            <a:avLst/>
          </a:prstGeom>
        </p:spPr>
      </p:pic>
      <p:pic>
        <p:nvPicPr>
          <p:cNvPr id="14" name="Picture 13" descr="upload_post_object_v2_6137988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9" y="2947321"/>
            <a:ext cx="8012217" cy="26522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119E0-7D25-F0E7-4FF6-AAD3BAF0C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473313"/>
            <a:ext cx="205207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8FF94-013E-B91F-BD9B-1DB92D427C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noProof="0"/>
              <a:t>Final Project-Team 11| AS | 24WS</a:t>
            </a:r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04FC11-FDBA-D393-7A0E-BC6F79C1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6" y="735798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GB"/>
              <a:t>Hyperparameters Tuning </a:t>
            </a:r>
            <a:endParaRPr lang="en-US"/>
          </a:p>
          <a:p>
            <a:endParaRPr lang="en-GB"/>
          </a:p>
        </p:txBody>
      </p:sp>
      <p:graphicFrame>
        <p:nvGraphicFramePr>
          <p:cNvPr id="13" name="Content Placeholder 1">
            <a:extLst>
              <a:ext uri="{FF2B5EF4-FFF2-40B4-BE49-F238E27FC236}">
                <a16:creationId xmlns:a16="http://schemas.microsoft.com/office/drawing/2014/main" id="{9E138834-794E-E042-5A8F-B44A76111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775382"/>
              </p:ext>
            </p:extLst>
          </p:nvPr>
        </p:nvGraphicFramePr>
        <p:xfrm>
          <a:off x="312286" y="1401599"/>
          <a:ext cx="8508999" cy="4699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30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CF0D8-1CF8-2749-D464-4CCC4020E6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26</a:t>
            </a:fld>
            <a:endParaRPr lang="de-DE"/>
          </a:p>
        </p:txBody>
      </p:sp>
      <p:pic>
        <p:nvPicPr>
          <p:cNvPr id="6" name="Picture 5" descr="upload_post_object_v2_2250337596">
            <a:extLst>
              <a:ext uri="{FF2B5EF4-FFF2-40B4-BE49-F238E27FC236}">
                <a16:creationId xmlns:a16="http://schemas.microsoft.com/office/drawing/2014/main" id="{607ACFDA-E501-7B8D-C470-F7236A90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2" y="1695281"/>
            <a:ext cx="3482371" cy="34825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D07D4-B3A0-BB26-D176-4F86D881875C}"/>
              </a:ext>
            </a:extLst>
          </p:cNvPr>
          <p:cNvSpPr txBox="1"/>
          <p:nvPr/>
        </p:nvSpPr>
        <p:spPr>
          <a:xfrm>
            <a:off x="1243493" y="760032"/>
            <a:ext cx="2743200" cy="4501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GB" sz="2800" b="1">
                <a:latin typeface="+mn-lt"/>
                <a:cs typeface="Arial"/>
              </a:rPr>
              <a:t>RESULT</a:t>
            </a:r>
            <a:endParaRPr lang="en-GB" sz="2800" b="1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80CF654-2ADC-2F62-E637-8D6E712410A7}"/>
              </a:ext>
            </a:extLst>
          </p:cNvPr>
          <p:cNvSpPr txBox="1">
            <a:spLocks/>
          </p:cNvSpPr>
          <p:nvPr/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1200" noProof="0"/>
              <a:t>Final Project-Team 11| AS | 24WS</a:t>
            </a:r>
            <a:endParaRPr lang="de-DE" sz="1200"/>
          </a:p>
        </p:txBody>
      </p:sp>
      <p:pic>
        <p:nvPicPr>
          <p:cNvPr id="9" name="Picture 8" descr="upload_post_object_v2_1247458414">
            <a:extLst>
              <a:ext uri="{FF2B5EF4-FFF2-40B4-BE49-F238E27FC236}">
                <a16:creationId xmlns:a16="http://schemas.microsoft.com/office/drawing/2014/main" id="{0A4D3ED1-999C-5763-7929-79A57CF8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632" y="761513"/>
            <a:ext cx="5022761" cy="2850221"/>
          </a:xfrm>
          <a:prstGeom prst="rect">
            <a:avLst/>
          </a:prstGeom>
        </p:spPr>
      </p:pic>
      <p:pic>
        <p:nvPicPr>
          <p:cNvPr id="10" name="图片 9" descr="电脑软件截图&#10;&#10;AI 生成的内容可能不正确。">
            <a:extLst>
              <a:ext uri="{FF2B5EF4-FFF2-40B4-BE49-F238E27FC236}">
                <a16:creationId xmlns:a16="http://schemas.microsoft.com/office/drawing/2014/main" id="{F8886948-EBA2-A0F1-2C40-A41398C39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307" y="3609966"/>
            <a:ext cx="5017005" cy="28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8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8" y="986714"/>
            <a:ext cx="8508999" cy="1230630"/>
          </a:xfrm>
        </p:spPr>
        <p:txBody>
          <a:bodyPr/>
          <a:lstStyle/>
          <a:p>
            <a:r>
              <a:rPr lang="en-US" altLang="zh-CN"/>
              <a:t>Final Presentation</a:t>
            </a:r>
            <a:br>
              <a:rPr lang="en-US" altLang="zh-CN"/>
            </a:br>
            <a:r>
              <a:rPr lang="en-US" altLang="zh-CN" sz="1800" i="1"/>
              <a:t>Autonomous Systeme (LRG6300)</a:t>
            </a:r>
            <a:r>
              <a:rPr lang="en-US" altLang="zh-CN" sz="1800" i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24WS</a:t>
            </a:r>
            <a:br>
              <a:rPr lang="en-US" altLang="zh-CN" sz="1800" i="1"/>
            </a:br>
            <a:r>
              <a:rPr lang="en-US" altLang="zh-CN" sz="1800" i="1"/>
              <a:t>Prof. Dr.-Ing. Markus </a:t>
            </a:r>
            <a:r>
              <a:rPr lang="en-US" altLang="zh-CN" sz="1800" i="1" err="1"/>
              <a:t>Ryll</a:t>
            </a:r>
            <a:endParaRPr lang="en-US" altLang="zh-CN" sz="1800" i="1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/>
        </p:nvSpPr>
        <p:spPr>
          <a:xfrm>
            <a:off x="319088" y="6092514"/>
            <a:ext cx="4220452" cy="356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530" indent="-17653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680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480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53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/>
              <a:t>04. March, Technical University of Munich</a:t>
            </a:r>
            <a:endParaRPr 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346417" y="2222461"/>
            <a:ext cx="3881250" cy="6723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4000"/>
              </a:lnSpc>
            </a:pPr>
            <a:r>
              <a:rPr lang="en-US" altLang="zh-CN" sz="2400" b="1" i="1" noProof="0">
                <a:latin typeface="+mn-lt"/>
                <a:cs typeface="+mn-cs"/>
              </a:rPr>
              <a:t>Thanks for your Listening</a:t>
            </a:r>
            <a:r>
              <a:rPr lang="en-US" altLang="zh-CN" sz="2000" b="1">
                <a:latin typeface="+mn-lt"/>
                <a:cs typeface="Arial"/>
              </a:rPr>
              <a:t>!</a:t>
            </a:r>
            <a:endParaRPr lang="zh-CN" altLang="en-US" sz="2000" b="1">
              <a:latin typeface="+mn-lt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373B4-FC4B-EFD9-62E2-28EF687ED341}"/>
              </a:ext>
            </a:extLst>
          </p:cNvPr>
          <p:cNvSpPr txBox="1"/>
          <p:nvPr/>
        </p:nvSpPr>
        <p:spPr>
          <a:xfrm>
            <a:off x="319587" y="3194479"/>
            <a:ext cx="3719669" cy="2670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GB" sz="2000" b="1">
                <a:latin typeface="+mn-lt"/>
                <a:cs typeface="Arial"/>
              </a:rPr>
              <a:t>Team 11</a:t>
            </a:r>
            <a:endParaRPr lang="en-GB" sz="2000" b="1">
              <a:latin typeface="+mn-lt"/>
            </a:endParaRPr>
          </a:p>
          <a:p>
            <a:pPr>
              <a:lnSpc>
                <a:spcPct val="113999"/>
              </a:lnSpc>
            </a:pPr>
            <a:endParaRPr lang="en-GB" sz="2000" b="1">
              <a:latin typeface="+mn-lt"/>
              <a:cs typeface="Arial"/>
            </a:endParaRPr>
          </a:p>
          <a:p>
            <a:pPr>
              <a:lnSpc>
                <a:spcPct val="113999"/>
              </a:lnSpc>
            </a:pPr>
            <a:r>
              <a:rPr lang="en-US" sz="2000" b="1">
                <a:latin typeface="Calibri"/>
                <a:ea typeface="Calibri"/>
                <a:cs typeface="Arial"/>
              </a:rPr>
              <a:t>Siyan Li                  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RCI</a:t>
            </a:r>
            <a:endParaRPr lang="en-GB" sz="2000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13999"/>
              </a:lnSpc>
            </a:pPr>
            <a:r>
              <a:rPr lang="en-US" sz="2000" b="1" err="1">
                <a:latin typeface="Calibri"/>
                <a:ea typeface="Calibri"/>
                <a:cs typeface="Arial"/>
              </a:rPr>
              <a:t>Bingkun</a:t>
            </a:r>
            <a:r>
              <a:rPr lang="en-US" sz="2000" b="1">
                <a:latin typeface="Calibri"/>
                <a:ea typeface="Calibri"/>
                <a:cs typeface="Arial"/>
              </a:rPr>
              <a:t> Huang    </a:t>
            </a:r>
            <a:r>
              <a:rPr lang="en-US" sz="2000">
                <a:latin typeface="Calibri"/>
                <a:ea typeface="Calibri"/>
                <a:cs typeface="Arial"/>
              </a:rPr>
              <a:t>MRBE</a:t>
            </a:r>
            <a:endParaRPr lang="en-GB" sz="2000">
              <a:latin typeface="Calibri"/>
              <a:ea typeface="Calibri"/>
            </a:endParaRPr>
          </a:p>
          <a:p>
            <a:pPr>
              <a:lnSpc>
                <a:spcPct val="113999"/>
              </a:lnSpc>
            </a:pPr>
            <a:r>
              <a:rPr lang="en-US" sz="2000" b="1">
                <a:latin typeface="Calibri"/>
                <a:ea typeface="Calibri"/>
                <a:cs typeface="Arial"/>
              </a:rPr>
              <a:t>Zhenjiang Li</a:t>
            </a:r>
            <a:r>
              <a:rPr lang="en-GB" sz="2000" b="1">
                <a:latin typeface="Calibri"/>
                <a:ea typeface="Calibri"/>
                <a:cs typeface="Arial"/>
              </a:rPr>
              <a:t> </a:t>
            </a:r>
            <a:r>
              <a:rPr lang="en-US" sz="2000" b="1">
                <a:latin typeface="Calibri"/>
                <a:ea typeface="Calibri"/>
                <a:cs typeface="Arial"/>
              </a:rPr>
              <a:t>  </a:t>
            </a:r>
            <a:r>
              <a:rPr lang="en-US" sz="2000">
                <a:latin typeface="Calibri"/>
                <a:ea typeface="Calibri"/>
                <a:cs typeface="Arial"/>
              </a:rPr>
              <a:t>RCI</a:t>
            </a:r>
            <a:endParaRPr lang="en-US" sz="2000">
              <a:latin typeface="Calibri"/>
              <a:ea typeface="Calibri"/>
            </a:endParaRPr>
          </a:p>
          <a:p>
            <a:r>
              <a:rPr lang="en-US" sz="2000" b="1" err="1">
                <a:latin typeface="Calibri"/>
                <a:ea typeface="Calibri"/>
                <a:cs typeface="Arial"/>
              </a:rPr>
              <a:t>Haowen</a:t>
            </a:r>
            <a:r>
              <a:rPr lang="en-US" sz="2000" b="1">
                <a:latin typeface="Calibri"/>
                <a:ea typeface="Calibri"/>
                <a:cs typeface="Arial"/>
              </a:rPr>
              <a:t> Shi          </a:t>
            </a:r>
            <a:r>
              <a:rPr lang="en-US" altLang="zh-CN" sz="2000">
                <a:latin typeface="Calibri"/>
                <a:ea typeface="Calibri"/>
                <a:cs typeface="Arial"/>
              </a:rPr>
              <a:t>MRBE</a:t>
            </a:r>
            <a:endParaRPr lang="en-GB" altLang="zh-CN" sz="2000">
              <a:latin typeface="Calibri"/>
              <a:ea typeface="Calibri"/>
              <a:cs typeface="Arial"/>
            </a:endParaRPr>
          </a:p>
          <a:p>
            <a:pPr>
              <a:lnSpc>
                <a:spcPct val="113999"/>
              </a:lnSpc>
            </a:pPr>
            <a:r>
              <a:rPr lang="en-US" sz="2000" b="1">
                <a:latin typeface="Calibri"/>
                <a:ea typeface="Calibri"/>
                <a:cs typeface="Arial"/>
              </a:rPr>
              <a:t>Weili Tang             </a:t>
            </a:r>
            <a:r>
              <a:rPr lang="en-US" sz="2000">
                <a:latin typeface="Calibri"/>
                <a:ea typeface="Calibri"/>
                <a:cs typeface="Arial"/>
              </a:rPr>
              <a:t>Aerospace </a:t>
            </a:r>
            <a:br>
              <a:rPr lang="en-GB" sz="1600">
                <a:latin typeface="+mn-lt"/>
                <a:cs typeface="Arial"/>
              </a:rPr>
            </a:br>
            <a:endParaRPr lang="en-GB" sz="1600">
              <a:latin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9B42EF-53BC-56D0-6490-E81A61603A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28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082D8-44B4-9676-5E40-DF022950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DDE178BC-FA42-0581-6424-D7D32919C2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altLang="zh-CN" noProof="0"/>
              <a:t>Final Project-Team 11| AS | 24WS</a:t>
            </a:r>
            <a:endParaRPr lang="en-US" altLang="zh-C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6750D4-7B87-2604-BC78-B78B6DC7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/>
              <a:t>TF Tree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1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584F-8EC3-54D8-5FE4-057FCBC7A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2B280F-BFAE-0B85-4067-10E81B1E38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3</a:t>
            </a:fld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C24D373-FC4A-5A21-C499-891EA4FE2B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Final Project-Team 11| AS | 24WS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1AD5EC-B021-3E32-D7B5-35778EAC7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210"/>
          </a:xfrm>
          <a:prstGeom prst="rect">
            <a:avLst/>
          </a:prstGeom>
        </p:spPr>
        <p:txBody>
          <a:bodyPr/>
          <a:lstStyle/>
          <a:p>
            <a:r>
              <a:rPr lang="de-DE" b="1">
                <a:cs typeface="Arial"/>
              </a:rPr>
              <a:t>Overall System</a:t>
            </a:r>
          </a:p>
        </p:txBody>
      </p:sp>
      <p:pic>
        <p:nvPicPr>
          <p:cNvPr id="11" name="Content Placeholder 10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02A38816-9945-4D16-C738-13AC27F64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090" y="2904774"/>
            <a:ext cx="8508999" cy="2414399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E1FADAD-5F02-21EF-FB69-6F6EBEF7539A}"/>
              </a:ext>
            </a:extLst>
          </p:cNvPr>
          <p:cNvSpPr/>
          <p:nvPr/>
        </p:nvSpPr>
        <p:spPr>
          <a:xfrm>
            <a:off x="3703782" y="2904774"/>
            <a:ext cx="4922981" cy="1487086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02F087-6D07-9B53-A69E-DD8259F144CA}"/>
              </a:ext>
            </a:extLst>
          </p:cNvPr>
          <p:cNvSpPr/>
          <p:nvPr/>
        </p:nvSpPr>
        <p:spPr>
          <a:xfrm>
            <a:off x="1704109" y="2952747"/>
            <a:ext cx="1907309" cy="2145726"/>
          </a:xfrm>
          <a:prstGeom prst="rect">
            <a:avLst/>
          </a:prstGeom>
          <a:solidFill>
            <a:schemeClr val="bg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4189F4-46F3-9093-0839-270C2583D031}"/>
              </a:ext>
            </a:extLst>
          </p:cNvPr>
          <p:cNvSpPr/>
          <p:nvPr/>
        </p:nvSpPr>
        <p:spPr>
          <a:xfrm>
            <a:off x="3611418" y="4439833"/>
            <a:ext cx="1283855" cy="658640"/>
          </a:xfrm>
          <a:prstGeom prst="rect">
            <a:avLst/>
          </a:prstGeom>
          <a:solidFill>
            <a:schemeClr val="bg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59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Final Project-Team 11| AS | 24WS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210"/>
          </a:xfrm>
          <a:prstGeom prst="rect">
            <a:avLst/>
          </a:prstGeom>
        </p:spPr>
        <p:txBody>
          <a:bodyPr/>
          <a:lstStyle/>
          <a:p>
            <a:r>
              <a:rPr lang="en-US" altLang="zh-CN" b="1">
                <a:solidFill>
                  <a:schemeClr val="tx1"/>
                </a:solidFill>
              </a:rPr>
              <a:t>Perception</a:t>
            </a:r>
            <a:r>
              <a:rPr lang="en-US" altLang="zh-CN">
                <a:solidFill>
                  <a:schemeClr val="tx1"/>
                </a:solidFill>
              </a:rPr>
              <a:t>: Octmap generation</a:t>
            </a:r>
            <a:r>
              <a:rPr lang="zh-CN" altLang="en-US">
                <a:solidFill>
                  <a:schemeClr val="tx1"/>
                </a:solidFill>
              </a:rPr>
              <a:t>- </a:t>
            </a:r>
            <a:r>
              <a:rPr lang="en-US" altLang="zh-CN">
                <a:solidFill>
                  <a:schemeClr val="tx1"/>
                </a:solidFill>
              </a:rPr>
              <a:t>pointcloud</a:t>
            </a:r>
            <a:endParaRPr lang="en-US" altLang="zh-CN"/>
          </a:p>
        </p:txBody>
      </p:sp>
      <p:sp>
        <p:nvSpPr>
          <p:cNvPr id="94" name="笑脸 93">
            <a:extLst>
              <a:ext uri="{FF2B5EF4-FFF2-40B4-BE49-F238E27FC236}">
                <a16:creationId xmlns:a16="http://schemas.microsoft.com/office/drawing/2014/main" id="{063C55F3-155E-91BA-0477-FDE8E09CB36E}"/>
              </a:ext>
            </a:extLst>
          </p:cNvPr>
          <p:cNvSpPr/>
          <p:nvPr/>
        </p:nvSpPr>
        <p:spPr>
          <a:xfrm>
            <a:off x="5665552" y="1607210"/>
            <a:ext cx="260619" cy="24765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318C584-A37D-FE40-EE7B-9ECDB156D2DD}"/>
              </a:ext>
            </a:extLst>
          </p:cNvPr>
          <p:cNvSpPr/>
          <p:nvPr/>
        </p:nvSpPr>
        <p:spPr>
          <a:xfrm>
            <a:off x="2719647" y="2737146"/>
            <a:ext cx="4161947" cy="2683446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FDE51186-BFFA-C2D5-D21C-C25AE95F6F75}"/>
              </a:ext>
            </a:extLst>
          </p:cNvPr>
          <p:cNvSpPr/>
          <p:nvPr/>
        </p:nvSpPr>
        <p:spPr>
          <a:xfrm>
            <a:off x="4696925" y="3676437"/>
            <a:ext cx="85725" cy="73819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46228A50-E6DB-ED80-CE76-A2A01EE79D2E}"/>
              </a:ext>
            </a:extLst>
          </p:cNvPr>
          <p:cNvCxnSpPr>
            <a:cxnSpLocks/>
          </p:cNvCxnSpPr>
          <p:nvPr/>
        </p:nvCxnSpPr>
        <p:spPr>
          <a:xfrm flipV="1">
            <a:off x="4575481" y="3878347"/>
            <a:ext cx="134540" cy="130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374F9A1-0657-5802-F614-56EA4A88CBC6}"/>
              </a:ext>
            </a:extLst>
          </p:cNvPr>
          <p:cNvCxnSpPr>
            <a:cxnSpLocks/>
          </p:cNvCxnSpPr>
          <p:nvPr/>
        </p:nvCxnSpPr>
        <p:spPr>
          <a:xfrm flipV="1">
            <a:off x="4582625" y="1747996"/>
            <a:ext cx="1159967" cy="2254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EFD69A9D-FBE9-FBE0-CCB5-72674AC36E3C}"/>
              </a:ext>
            </a:extLst>
          </p:cNvPr>
          <p:cNvCxnSpPr>
            <a:cxnSpLocks/>
          </p:cNvCxnSpPr>
          <p:nvPr/>
        </p:nvCxnSpPr>
        <p:spPr>
          <a:xfrm flipH="1">
            <a:off x="4761218" y="2754893"/>
            <a:ext cx="458631" cy="902494"/>
          </a:xfrm>
          <a:prstGeom prst="line">
            <a:avLst/>
          </a:prstGeom>
          <a:ln w="25400">
            <a:solidFill>
              <a:srgbClr val="7FA8BA">
                <a:alpha val="9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F926AC4-F4A3-C79A-A9D2-B66FBDDB728F}"/>
              </a:ext>
            </a:extLst>
          </p:cNvPr>
          <p:cNvSpPr txBox="1"/>
          <p:nvPr/>
        </p:nvSpPr>
        <p:spPr>
          <a:xfrm>
            <a:off x="6348435" y="5480178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/>
              <a:t>Depth frame</a:t>
            </a:r>
            <a:endParaRPr lang="zh-CN" altLang="en-US" sz="1200" b="1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928EC70C-F1A0-3428-3582-771F5FB3B980}"/>
              </a:ext>
            </a:extLst>
          </p:cNvPr>
          <p:cNvSpPr/>
          <p:nvPr/>
        </p:nvSpPr>
        <p:spPr>
          <a:xfrm>
            <a:off x="4552621" y="39818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84F0F947-56F0-9571-426E-FB53CE5B9358}"/>
              </a:ext>
            </a:extLst>
          </p:cNvPr>
          <p:cNvCxnSpPr/>
          <p:nvPr/>
        </p:nvCxnSpPr>
        <p:spPr>
          <a:xfrm>
            <a:off x="2658575" y="2639601"/>
            <a:ext cx="0" cy="290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997B225C-8A10-AF51-BF8F-BB438C3BD352}"/>
              </a:ext>
            </a:extLst>
          </p:cNvPr>
          <p:cNvCxnSpPr>
            <a:cxnSpLocks/>
          </p:cNvCxnSpPr>
          <p:nvPr/>
        </p:nvCxnSpPr>
        <p:spPr>
          <a:xfrm>
            <a:off x="2649050" y="2639601"/>
            <a:ext cx="290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352B56D-2BA8-1789-20AF-29BDDC31A32C}"/>
              </a:ext>
            </a:extLst>
          </p:cNvPr>
          <p:cNvSpPr txBox="1"/>
          <p:nvPr/>
        </p:nvSpPr>
        <p:spPr>
          <a:xfrm>
            <a:off x="4615967" y="3626776"/>
            <a:ext cx="15767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/>
              <a:t>(</a:t>
            </a:r>
            <a:r>
              <a:rPr lang="en-US" altLang="zh-CN" sz="800" b="1" err="1"/>
              <a:t>pu</a:t>
            </a:r>
            <a:r>
              <a:rPr lang="en-US" altLang="zh-CN" sz="800" b="1"/>
              <a:t>, </a:t>
            </a:r>
            <a:r>
              <a:rPr lang="en-US" altLang="zh-CN" sz="800" b="1" err="1"/>
              <a:t>py</a:t>
            </a:r>
            <a:r>
              <a:rPr lang="en-US" altLang="zh-CN" sz="800" b="1"/>
              <a:t>, 1)_c: depth pixel</a:t>
            </a:r>
            <a:endParaRPr lang="zh-CN" altLang="en-US" sz="800" b="1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DB48056-DB0E-2622-A7CD-B051BAFFB616}"/>
              </a:ext>
            </a:extLst>
          </p:cNvPr>
          <p:cNvSpPr txBox="1"/>
          <p:nvPr/>
        </p:nvSpPr>
        <p:spPr>
          <a:xfrm>
            <a:off x="2630145" y="2308228"/>
            <a:ext cx="618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/>
              <a:t>u</a:t>
            </a:r>
            <a:endParaRPr lang="zh-CN" altLang="en-US" sz="180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295CC17D-1F3C-2BCD-07A9-E29365A180F0}"/>
              </a:ext>
            </a:extLst>
          </p:cNvPr>
          <p:cNvSpPr txBox="1"/>
          <p:nvPr/>
        </p:nvSpPr>
        <p:spPr>
          <a:xfrm>
            <a:off x="2175471" y="2664786"/>
            <a:ext cx="618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/>
              <a:t>v</a:t>
            </a:r>
            <a:endParaRPr lang="zh-CN" altLang="en-US" sz="1800"/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D82CC55E-9F92-B58A-81B3-C3AFE53620A3}"/>
              </a:ext>
            </a:extLst>
          </p:cNvPr>
          <p:cNvCxnSpPr>
            <a:cxnSpLocks/>
          </p:cNvCxnSpPr>
          <p:nvPr/>
        </p:nvCxnSpPr>
        <p:spPr>
          <a:xfrm>
            <a:off x="4585005" y="4006438"/>
            <a:ext cx="250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516E04C-5516-5761-F0A0-9910EF605C11}"/>
              </a:ext>
            </a:extLst>
          </p:cNvPr>
          <p:cNvCxnSpPr>
            <a:cxnSpLocks/>
          </p:cNvCxnSpPr>
          <p:nvPr/>
        </p:nvCxnSpPr>
        <p:spPr>
          <a:xfrm flipV="1">
            <a:off x="4575480" y="3750256"/>
            <a:ext cx="0" cy="256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椭圆 108">
            <a:extLst>
              <a:ext uri="{FF2B5EF4-FFF2-40B4-BE49-F238E27FC236}">
                <a16:creationId xmlns:a16="http://schemas.microsoft.com/office/drawing/2014/main" id="{DFC7D118-8415-1CD5-9ADD-51C947C09793}"/>
              </a:ext>
            </a:extLst>
          </p:cNvPr>
          <p:cNvSpPr/>
          <p:nvPr/>
        </p:nvSpPr>
        <p:spPr>
          <a:xfrm>
            <a:off x="5738653" y="1719421"/>
            <a:ext cx="45719" cy="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B0CC7AF-2468-5F94-E5BA-B5FAE3969701}"/>
              </a:ext>
            </a:extLst>
          </p:cNvPr>
          <p:cNvSpPr txBox="1"/>
          <p:nvPr/>
        </p:nvSpPr>
        <p:spPr>
          <a:xfrm>
            <a:off x="2011446" y="2387787"/>
            <a:ext cx="908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/>
              <a:t>(0, 0)</a:t>
            </a:r>
            <a:endParaRPr lang="zh-CN" altLang="en-US" sz="1200" b="1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145B1D8-090D-B7CE-EEB8-8072FFC42648}"/>
              </a:ext>
            </a:extLst>
          </p:cNvPr>
          <p:cNvSpPr txBox="1"/>
          <p:nvPr/>
        </p:nvSpPr>
        <p:spPr>
          <a:xfrm>
            <a:off x="4210385" y="3980403"/>
            <a:ext cx="1593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/>
              <a:t>(cx, cy, 0)_c: camera</a:t>
            </a:r>
            <a:endParaRPr lang="zh-CN" altLang="en-US" sz="900" b="1"/>
          </a:p>
        </p:txBody>
      </p:sp>
      <p:sp>
        <p:nvSpPr>
          <p:cNvPr id="112" name="左大括号 111">
            <a:extLst>
              <a:ext uri="{FF2B5EF4-FFF2-40B4-BE49-F238E27FC236}">
                <a16:creationId xmlns:a16="http://schemas.microsoft.com/office/drawing/2014/main" id="{E85C362C-E075-F42B-3F41-42D1EA74703B}"/>
              </a:ext>
            </a:extLst>
          </p:cNvPr>
          <p:cNvSpPr/>
          <p:nvPr/>
        </p:nvSpPr>
        <p:spPr>
          <a:xfrm rot="1609169">
            <a:off x="4775760" y="1415327"/>
            <a:ext cx="118193" cy="25664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A5133FC-0B4C-6493-9331-81CC93EECC4D}"/>
              </a:ext>
            </a:extLst>
          </p:cNvPr>
          <p:cNvCxnSpPr>
            <a:cxnSpLocks/>
            <a:stCxn id="109" idx="6"/>
            <a:endCxn id="112" idx="0"/>
          </p:cNvCxnSpPr>
          <p:nvPr/>
        </p:nvCxnSpPr>
        <p:spPr>
          <a:xfrm flipH="1" flipV="1">
            <a:off x="5466565" y="1580024"/>
            <a:ext cx="317807" cy="16797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8867EA99-625C-E7A8-B425-BD353320B1BF}"/>
              </a:ext>
            </a:extLst>
          </p:cNvPr>
          <p:cNvCxnSpPr>
            <a:cxnSpLocks/>
          </p:cNvCxnSpPr>
          <p:nvPr/>
        </p:nvCxnSpPr>
        <p:spPr>
          <a:xfrm flipH="1" flipV="1">
            <a:off x="4287649" y="3859721"/>
            <a:ext cx="317807" cy="16797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79AC6085-4FBC-9CA6-D83A-4492E35503BB}"/>
              </a:ext>
            </a:extLst>
          </p:cNvPr>
          <p:cNvSpPr txBox="1"/>
          <p:nvPr/>
        </p:nvSpPr>
        <p:spPr>
          <a:xfrm>
            <a:off x="3419992" y="2485231"/>
            <a:ext cx="16400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/>
              <a:t>d: Depth value of pixel</a:t>
            </a:r>
            <a:endParaRPr lang="zh-CN" altLang="en-US" sz="900" b="1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250B6DA7-E4BF-90CB-89AA-E20C64938C5B}"/>
              </a:ext>
            </a:extLst>
          </p:cNvPr>
          <p:cNvCxnSpPr>
            <a:cxnSpLocks/>
          </p:cNvCxnSpPr>
          <p:nvPr/>
        </p:nvCxnSpPr>
        <p:spPr>
          <a:xfrm flipV="1">
            <a:off x="1292531" y="5483660"/>
            <a:ext cx="134540" cy="130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椭圆 116">
            <a:extLst>
              <a:ext uri="{FF2B5EF4-FFF2-40B4-BE49-F238E27FC236}">
                <a16:creationId xmlns:a16="http://schemas.microsoft.com/office/drawing/2014/main" id="{2EB5E62E-31E6-F902-9E9A-E115F5DBBA49}"/>
              </a:ext>
            </a:extLst>
          </p:cNvPr>
          <p:cNvSpPr/>
          <p:nvPr/>
        </p:nvSpPr>
        <p:spPr>
          <a:xfrm>
            <a:off x="1269671" y="558711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E33542BC-773F-9353-1387-90DF8AFD5747}"/>
              </a:ext>
            </a:extLst>
          </p:cNvPr>
          <p:cNvCxnSpPr>
            <a:cxnSpLocks/>
          </p:cNvCxnSpPr>
          <p:nvPr/>
        </p:nvCxnSpPr>
        <p:spPr>
          <a:xfrm>
            <a:off x="1302055" y="5611751"/>
            <a:ext cx="250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9991D380-914A-BF27-82B6-BAF96D0A9090}"/>
              </a:ext>
            </a:extLst>
          </p:cNvPr>
          <p:cNvCxnSpPr>
            <a:cxnSpLocks/>
          </p:cNvCxnSpPr>
          <p:nvPr/>
        </p:nvCxnSpPr>
        <p:spPr>
          <a:xfrm flipV="1">
            <a:off x="1292530" y="5355569"/>
            <a:ext cx="0" cy="256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DC465D13-10D2-B064-274D-A8CF040F60BE}"/>
              </a:ext>
            </a:extLst>
          </p:cNvPr>
          <p:cNvSpPr txBox="1"/>
          <p:nvPr/>
        </p:nvSpPr>
        <p:spPr>
          <a:xfrm>
            <a:off x="755448" y="5632834"/>
            <a:ext cx="17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/>
              <a:t>(0, 0, 0)_w: World coordinate</a:t>
            </a:r>
            <a:endParaRPr lang="zh-CN" altLang="en-US" sz="9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5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Final Project-Team 11| AS | 24WS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210"/>
          </a:xfrm>
          <a:prstGeom prst="rect">
            <a:avLst/>
          </a:prstGeom>
        </p:spPr>
        <p:txBody>
          <a:bodyPr/>
          <a:lstStyle/>
          <a:p>
            <a:r>
              <a:rPr lang="en-US" altLang="zh-CN" b="1">
                <a:solidFill>
                  <a:schemeClr val="tx1"/>
                </a:solidFill>
              </a:rPr>
              <a:t>Perception</a:t>
            </a:r>
            <a:r>
              <a:rPr lang="en-US" altLang="zh-CN">
                <a:solidFill>
                  <a:schemeClr val="tx1"/>
                </a:solidFill>
              </a:rPr>
              <a:t>: Octmap generation</a:t>
            </a:r>
            <a:r>
              <a:rPr lang="zh-CN" altLang="en-US">
                <a:solidFill>
                  <a:schemeClr val="tx1"/>
                </a:solidFill>
              </a:rPr>
              <a:t>- </a:t>
            </a:r>
            <a:r>
              <a:rPr lang="en-US" altLang="zh-CN">
                <a:solidFill>
                  <a:schemeClr val="tx1"/>
                </a:solidFill>
              </a:rPr>
              <a:t>pointcloud</a:t>
            </a:r>
            <a:endParaRPr lang="en-US" altLang="zh-CN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35AE27E-85FB-F0F7-A45C-CF1F817A379C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1347638" y="1789027"/>
            <a:ext cx="4464280" cy="3853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笑脸 35">
            <a:extLst>
              <a:ext uri="{FF2B5EF4-FFF2-40B4-BE49-F238E27FC236}">
                <a16:creationId xmlns:a16="http://schemas.microsoft.com/office/drawing/2014/main" id="{06C56FCC-5D4A-92B8-DDD5-9B6DAE48EA4F}"/>
              </a:ext>
            </a:extLst>
          </p:cNvPr>
          <p:cNvSpPr/>
          <p:nvPr/>
        </p:nvSpPr>
        <p:spPr>
          <a:xfrm>
            <a:off x="5680201" y="1607210"/>
            <a:ext cx="260619" cy="24765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E046BCB-D88F-7D04-8B2C-BAEFE39622D9}"/>
              </a:ext>
            </a:extLst>
          </p:cNvPr>
          <p:cNvSpPr/>
          <p:nvPr/>
        </p:nvSpPr>
        <p:spPr>
          <a:xfrm>
            <a:off x="2734296" y="2737146"/>
            <a:ext cx="4161947" cy="2683446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A57837A-6724-7DEF-B10C-4145BECABD48}"/>
              </a:ext>
            </a:extLst>
          </p:cNvPr>
          <p:cNvSpPr/>
          <p:nvPr/>
        </p:nvSpPr>
        <p:spPr>
          <a:xfrm>
            <a:off x="4711574" y="3676437"/>
            <a:ext cx="85725" cy="73819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C0C6DBB-52AA-797F-7221-B5C0200F5B5C}"/>
              </a:ext>
            </a:extLst>
          </p:cNvPr>
          <p:cNvCxnSpPr>
            <a:cxnSpLocks/>
          </p:cNvCxnSpPr>
          <p:nvPr/>
        </p:nvCxnSpPr>
        <p:spPr>
          <a:xfrm flipV="1">
            <a:off x="4590130" y="3878347"/>
            <a:ext cx="134540" cy="130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CABB6A7-36A8-22C6-493F-CE030B580A92}"/>
              </a:ext>
            </a:extLst>
          </p:cNvPr>
          <p:cNvCxnSpPr>
            <a:cxnSpLocks/>
          </p:cNvCxnSpPr>
          <p:nvPr/>
        </p:nvCxnSpPr>
        <p:spPr>
          <a:xfrm flipV="1">
            <a:off x="4597274" y="1747996"/>
            <a:ext cx="1159967" cy="2254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BBC3F68-2C6E-8836-4980-272291D6AA52}"/>
              </a:ext>
            </a:extLst>
          </p:cNvPr>
          <p:cNvCxnSpPr>
            <a:cxnSpLocks/>
          </p:cNvCxnSpPr>
          <p:nvPr/>
        </p:nvCxnSpPr>
        <p:spPr>
          <a:xfrm flipH="1">
            <a:off x="4754436" y="2738348"/>
            <a:ext cx="496551" cy="966865"/>
          </a:xfrm>
          <a:prstGeom prst="line">
            <a:avLst/>
          </a:prstGeom>
          <a:ln w="25400">
            <a:solidFill>
              <a:srgbClr val="7FA8BA">
                <a:alpha val="9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9A7C131F-0FBB-B37A-B66C-7E9FD39F69AF}"/>
              </a:ext>
            </a:extLst>
          </p:cNvPr>
          <p:cNvSpPr txBox="1"/>
          <p:nvPr/>
        </p:nvSpPr>
        <p:spPr>
          <a:xfrm>
            <a:off x="6363084" y="5480178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/>
              <a:t>Depth frame</a:t>
            </a:r>
            <a:endParaRPr lang="zh-CN" altLang="en-US" sz="1200" b="1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0BFB4A5-529C-3CEC-3641-367DA3942CE0}"/>
              </a:ext>
            </a:extLst>
          </p:cNvPr>
          <p:cNvSpPr/>
          <p:nvPr/>
        </p:nvSpPr>
        <p:spPr>
          <a:xfrm>
            <a:off x="4567270" y="39818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0490F2A-B7A2-4B34-D07A-FC906B4900C3}"/>
              </a:ext>
            </a:extLst>
          </p:cNvPr>
          <p:cNvCxnSpPr/>
          <p:nvPr/>
        </p:nvCxnSpPr>
        <p:spPr>
          <a:xfrm>
            <a:off x="2673224" y="2639601"/>
            <a:ext cx="0" cy="290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FCFDF2C-C8CE-0D5F-E5E4-714664C77E45}"/>
              </a:ext>
            </a:extLst>
          </p:cNvPr>
          <p:cNvCxnSpPr>
            <a:cxnSpLocks/>
          </p:cNvCxnSpPr>
          <p:nvPr/>
        </p:nvCxnSpPr>
        <p:spPr>
          <a:xfrm>
            <a:off x="2663699" y="2639601"/>
            <a:ext cx="290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23B52524-0139-A096-5358-02E8381E1B28}"/>
              </a:ext>
            </a:extLst>
          </p:cNvPr>
          <p:cNvSpPr txBox="1"/>
          <p:nvPr/>
        </p:nvSpPr>
        <p:spPr>
          <a:xfrm>
            <a:off x="4630616" y="3626776"/>
            <a:ext cx="15767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/>
              <a:t>(</a:t>
            </a:r>
            <a:r>
              <a:rPr lang="en-US" altLang="zh-CN" sz="800" b="1" err="1"/>
              <a:t>pu</a:t>
            </a:r>
            <a:r>
              <a:rPr lang="en-US" altLang="zh-CN" sz="800" b="1"/>
              <a:t>, </a:t>
            </a:r>
            <a:r>
              <a:rPr lang="en-US" altLang="zh-CN" sz="800" b="1" err="1"/>
              <a:t>py</a:t>
            </a:r>
            <a:r>
              <a:rPr lang="en-US" altLang="zh-CN" sz="800" b="1"/>
              <a:t>, 1)_c: depth pixel</a:t>
            </a:r>
            <a:endParaRPr lang="zh-CN" altLang="en-US" sz="800" b="1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D90C617-517A-74CF-1828-95B41160C5F4}"/>
              </a:ext>
            </a:extLst>
          </p:cNvPr>
          <p:cNvSpPr txBox="1"/>
          <p:nvPr/>
        </p:nvSpPr>
        <p:spPr>
          <a:xfrm>
            <a:off x="2644794" y="2308228"/>
            <a:ext cx="618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/>
              <a:t>u</a:t>
            </a:r>
            <a:endParaRPr lang="zh-CN" altLang="en-US" sz="180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4FBB77B-8ED0-256D-27FE-B61151BD7A34}"/>
              </a:ext>
            </a:extLst>
          </p:cNvPr>
          <p:cNvSpPr txBox="1"/>
          <p:nvPr/>
        </p:nvSpPr>
        <p:spPr>
          <a:xfrm>
            <a:off x="2190120" y="2664786"/>
            <a:ext cx="618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/>
              <a:t>v</a:t>
            </a:r>
            <a:endParaRPr lang="zh-CN" altLang="en-US" sz="180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31630F8-A639-6704-1382-95285B097458}"/>
              </a:ext>
            </a:extLst>
          </p:cNvPr>
          <p:cNvCxnSpPr>
            <a:cxnSpLocks/>
          </p:cNvCxnSpPr>
          <p:nvPr/>
        </p:nvCxnSpPr>
        <p:spPr>
          <a:xfrm>
            <a:off x="4599654" y="4006438"/>
            <a:ext cx="250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CD31705-CA4A-9589-DDA1-D0362A41703D}"/>
              </a:ext>
            </a:extLst>
          </p:cNvPr>
          <p:cNvCxnSpPr>
            <a:cxnSpLocks/>
          </p:cNvCxnSpPr>
          <p:nvPr/>
        </p:nvCxnSpPr>
        <p:spPr>
          <a:xfrm flipV="1">
            <a:off x="4590129" y="3750256"/>
            <a:ext cx="0" cy="256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F522D36B-4D60-3AC6-E02E-D2A31DADEEC3}"/>
              </a:ext>
            </a:extLst>
          </p:cNvPr>
          <p:cNvSpPr/>
          <p:nvPr/>
        </p:nvSpPr>
        <p:spPr>
          <a:xfrm>
            <a:off x="5753302" y="1719421"/>
            <a:ext cx="45719" cy="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E51DEA9-C007-48A4-E2CE-0CB4452A32FE}"/>
              </a:ext>
            </a:extLst>
          </p:cNvPr>
          <p:cNvSpPr txBox="1"/>
          <p:nvPr/>
        </p:nvSpPr>
        <p:spPr>
          <a:xfrm>
            <a:off x="2026095" y="2387787"/>
            <a:ext cx="908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/>
              <a:t>(0, 0)</a:t>
            </a:r>
            <a:endParaRPr lang="zh-CN" altLang="en-US" sz="1200" b="1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66A204F-F898-A5B4-C27F-AF4C67AF7409}"/>
              </a:ext>
            </a:extLst>
          </p:cNvPr>
          <p:cNvSpPr txBox="1"/>
          <p:nvPr/>
        </p:nvSpPr>
        <p:spPr>
          <a:xfrm>
            <a:off x="4225034" y="3980403"/>
            <a:ext cx="1593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/>
              <a:t>(cx, cy, 0)_c: camera</a:t>
            </a:r>
            <a:endParaRPr lang="zh-CN" altLang="en-US" sz="900" b="1"/>
          </a:p>
        </p:txBody>
      </p:sp>
      <p:sp>
        <p:nvSpPr>
          <p:cNvPr id="54" name="左大括号 53">
            <a:extLst>
              <a:ext uri="{FF2B5EF4-FFF2-40B4-BE49-F238E27FC236}">
                <a16:creationId xmlns:a16="http://schemas.microsoft.com/office/drawing/2014/main" id="{CF444425-6484-0A40-650A-E3AC6838B456}"/>
              </a:ext>
            </a:extLst>
          </p:cNvPr>
          <p:cNvSpPr/>
          <p:nvPr/>
        </p:nvSpPr>
        <p:spPr>
          <a:xfrm rot="1609169">
            <a:off x="4790409" y="1415327"/>
            <a:ext cx="118193" cy="25664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FA694D7-44F3-C133-5AB7-3A6701277478}"/>
              </a:ext>
            </a:extLst>
          </p:cNvPr>
          <p:cNvCxnSpPr>
            <a:cxnSpLocks/>
            <a:stCxn id="51" idx="6"/>
            <a:endCxn id="54" idx="0"/>
          </p:cNvCxnSpPr>
          <p:nvPr/>
        </p:nvCxnSpPr>
        <p:spPr>
          <a:xfrm flipH="1" flipV="1">
            <a:off x="5481214" y="1580024"/>
            <a:ext cx="317807" cy="16797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83D66BA7-C1F3-8E06-07AE-BFD46671C7D5}"/>
              </a:ext>
            </a:extLst>
          </p:cNvPr>
          <p:cNvCxnSpPr>
            <a:cxnSpLocks/>
          </p:cNvCxnSpPr>
          <p:nvPr/>
        </p:nvCxnSpPr>
        <p:spPr>
          <a:xfrm flipH="1" flipV="1">
            <a:off x="4302298" y="3859721"/>
            <a:ext cx="317807" cy="16797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4EC7C993-7C74-3A8A-63DB-AC12DD68809D}"/>
              </a:ext>
            </a:extLst>
          </p:cNvPr>
          <p:cNvSpPr txBox="1"/>
          <p:nvPr/>
        </p:nvSpPr>
        <p:spPr>
          <a:xfrm>
            <a:off x="3434641" y="2485231"/>
            <a:ext cx="16400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/>
              <a:t>d: Depth value of pixel</a:t>
            </a:r>
            <a:endParaRPr lang="zh-CN" altLang="en-US" sz="900" b="1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EC91FB1-7B6F-54F2-B4D2-33DA436F4480}"/>
              </a:ext>
            </a:extLst>
          </p:cNvPr>
          <p:cNvCxnSpPr>
            <a:cxnSpLocks/>
          </p:cNvCxnSpPr>
          <p:nvPr/>
        </p:nvCxnSpPr>
        <p:spPr>
          <a:xfrm flipV="1">
            <a:off x="1307180" y="5483660"/>
            <a:ext cx="134540" cy="130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97E180C9-64B1-6A14-78C4-61C5BB17BEC3}"/>
              </a:ext>
            </a:extLst>
          </p:cNvPr>
          <p:cNvSpPr/>
          <p:nvPr/>
        </p:nvSpPr>
        <p:spPr>
          <a:xfrm>
            <a:off x="1284320" y="558711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66DD89C-C9DB-BF22-734D-FB6FC831BF85}"/>
              </a:ext>
            </a:extLst>
          </p:cNvPr>
          <p:cNvCxnSpPr>
            <a:cxnSpLocks/>
          </p:cNvCxnSpPr>
          <p:nvPr/>
        </p:nvCxnSpPr>
        <p:spPr>
          <a:xfrm>
            <a:off x="1316704" y="5611751"/>
            <a:ext cx="250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E815A41-4574-ACBE-A6CA-2CED37989F6B}"/>
              </a:ext>
            </a:extLst>
          </p:cNvPr>
          <p:cNvCxnSpPr>
            <a:cxnSpLocks/>
          </p:cNvCxnSpPr>
          <p:nvPr/>
        </p:nvCxnSpPr>
        <p:spPr>
          <a:xfrm flipV="1">
            <a:off x="1307179" y="5355569"/>
            <a:ext cx="0" cy="256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758496A2-8907-2CB0-C1C7-9B3839C44BA6}"/>
              </a:ext>
            </a:extLst>
          </p:cNvPr>
          <p:cNvSpPr txBox="1"/>
          <p:nvPr/>
        </p:nvSpPr>
        <p:spPr>
          <a:xfrm>
            <a:off x="770097" y="5632834"/>
            <a:ext cx="17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/>
              <a:t>(0, 0, 0)_w: World coordinate</a:t>
            </a:r>
            <a:endParaRPr lang="zh-CN" altLang="en-US" sz="900" b="1"/>
          </a:p>
        </p:txBody>
      </p: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A199939C-3EC5-7D0A-205C-45DFF35C39DA}"/>
              </a:ext>
            </a:extLst>
          </p:cNvPr>
          <p:cNvCxnSpPr>
            <a:cxnSpLocks/>
          </p:cNvCxnSpPr>
          <p:nvPr/>
        </p:nvCxnSpPr>
        <p:spPr>
          <a:xfrm flipV="1">
            <a:off x="1304455" y="4006438"/>
            <a:ext cx="3285674" cy="1592995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5774EE4-8C8F-65C1-9A4B-81AFB796532C}"/>
              </a:ext>
            </a:extLst>
          </p:cNvPr>
          <p:cNvSpPr txBox="1"/>
          <p:nvPr/>
        </p:nvSpPr>
        <p:spPr>
          <a:xfrm>
            <a:off x="2499537" y="4463242"/>
            <a:ext cx="1593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/>
              <a:t>TF_W2C</a:t>
            </a:r>
            <a:endParaRPr lang="zh-CN" altLang="en-US" sz="900" b="1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7220091-0E9E-B391-43C7-BD7C495C7281}"/>
              </a:ext>
            </a:extLst>
          </p:cNvPr>
          <p:cNvSpPr txBox="1"/>
          <p:nvPr/>
        </p:nvSpPr>
        <p:spPr>
          <a:xfrm>
            <a:off x="5283957" y="2349771"/>
            <a:ext cx="1199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/>
              <a:t>Point position </a:t>
            </a:r>
            <a:r>
              <a:rPr lang="en-US" altLang="zh-CN" sz="800" b="1" err="1"/>
              <a:t>wrt</a:t>
            </a:r>
            <a:r>
              <a:rPr lang="en-US" altLang="zh-CN" sz="800" b="1"/>
              <a:t>. Camera frame</a:t>
            </a:r>
            <a:endParaRPr lang="zh-CN" altLang="en-US" sz="800" b="1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7D8997F-451F-C1E2-D99A-E2F750CFCF7C}"/>
              </a:ext>
            </a:extLst>
          </p:cNvPr>
          <p:cNvSpPr txBox="1"/>
          <p:nvPr/>
        </p:nvSpPr>
        <p:spPr>
          <a:xfrm>
            <a:off x="1660243" y="4223572"/>
            <a:ext cx="1059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/>
              <a:t>Point position </a:t>
            </a:r>
            <a:r>
              <a:rPr lang="en-US" altLang="zh-CN" sz="800" b="1" err="1"/>
              <a:t>wrt</a:t>
            </a:r>
            <a:r>
              <a:rPr lang="en-US" altLang="zh-CN" sz="800" b="1"/>
              <a:t>. World frame</a:t>
            </a:r>
            <a:endParaRPr lang="zh-CN" altLang="en-US" sz="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6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Final Project-Team 11| AS | 24WS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210"/>
          </a:xfrm>
          <a:prstGeom prst="rect">
            <a:avLst/>
          </a:prstGeom>
        </p:spPr>
        <p:txBody>
          <a:bodyPr/>
          <a:lstStyle/>
          <a:p>
            <a:r>
              <a:rPr lang="en-US" altLang="zh-CN" b="1">
                <a:solidFill>
                  <a:schemeClr val="tx1"/>
                </a:solidFill>
              </a:rPr>
              <a:t>Perception</a:t>
            </a:r>
            <a:r>
              <a:rPr lang="en-US" altLang="zh-CN">
                <a:solidFill>
                  <a:schemeClr val="tx1"/>
                </a:solidFill>
              </a:rPr>
              <a:t>: Octmap generation</a:t>
            </a:r>
            <a:r>
              <a:rPr lang="zh-CN" altLang="en-US">
                <a:solidFill>
                  <a:schemeClr val="tx1"/>
                </a:solidFill>
              </a:rPr>
              <a:t>- </a:t>
            </a:r>
            <a:r>
              <a:rPr lang="en-US" altLang="zh-CN">
                <a:solidFill>
                  <a:schemeClr val="tx1"/>
                </a:solidFill>
              </a:rPr>
              <a:t>voxel grid</a:t>
            </a:r>
            <a:endParaRPr lang="zh-CN" altLang="en-US"/>
          </a:p>
        </p:txBody>
      </p:sp>
      <p:sp>
        <p:nvSpPr>
          <p:cNvPr id="2" name="立方体 1">
            <a:extLst>
              <a:ext uri="{FF2B5EF4-FFF2-40B4-BE49-F238E27FC236}">
                <a16:creationId xmlns:a16="http://schemas.microsoft.com/office/drawing/2014/main" id="{05381E70-15B6-6F84-C1AC-2F383049493C}"/>
              </a:ext>
            </a:extLst>
          </p:cNvPr>
          <p:cNvSpPr/>
          <p:nvPr/>
        </p:nvSpPr>
        <p:spPr>
          <a:xfrm>
            <a:off x="3100925" y="1625865"/>
            <a:ext cx="5159124" cy="2921000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06EEF7-0C84-39DC-610C-87F5D9564FA7}"/>
              </a:ext>
            </a:extLst>
          </p:cNvPr>
          <p:cNvSpPr/>
          <p:nvPr/>
        </p:nvSpPr>
        <p:spPr>
          <a:xfrm>
            <a:off x="2515958" y="2893397"/>
            <a:ext cx="4161947" cy="2683446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5BC8F649-AD65-9638-B4AE-474319107387}"/>
              </a:ext>
            </a:extLst>
          </p:cNvPr>
          <p:cNvSpPr/>
          <p:nvPr/>
        </p:nvSpPr>
        <p:spPr>
          <a:xfrm>
            <a:off x="5463399" y="1752132"/>
            <a:ext cx="217088" cy="237554"/>
          </a:xfrm>
          <a:prstGeom prst="cube">
            <a:avLst>
              <a:gd name="adj" fmla="val 36700"/>
            </a:avLst>
          </a:prstGeom>
          <a:solidFill>
            <a:schemeClr val="bg2">
              <a:lumMod val="50000"/>
              <a:alpha val="3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3235E7-B882-2F11-0DDB-DA8CE9EF5DCE}"/>
              </a:ext>
            </a:extLst>
          </p:cNvPr>
          <p:cNvSpPr/>
          <p:nvPr/>
        </p:nvSpPr>
        <p:spPr>
          <a:xfrm>
            <a:off x="4493236" y="3832688"/>
            <a:ext cx="85725" cy="73819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8A30F81-B58A-8036-EF68-8D726E105653}"/>
              </a:ext>
            </a:extLst>
          </p:cNvPr>
          <p:cNvCxnSpPr>
            <a:cxnSpLocks/>
          </p:cNvCxnSpPr>
          <p:nvPr/>
        </p:nvCxnSpPr>
        <p:spPr>
          <a:xfrm flipV="1">
            <a:off x="4378936" y="1904247"/>
            <a:ext cx="1159967" cy="2254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C9396F7-90BB-9417-89E1-6D50CC1FF064}"/>
              </a:ext>
            </a:extLst>
          </p:cNvPr>
          <p:cNvCxnSpPr>
            <a:cxnSpLocks/>
          </p:cNvCxnSpPr>
          <p:nvPr/>
        </p:nvCxnSpPr>
        <p:spPr>
          <a:xfrm flipH="1">
            <a:off x="4557529" y="2911144"/>
            <a:ext cx="458631" cy="902494"/>
          </a:xfrm>
          <a:prstGeom prst="line">
            <a:avLst/>
          </a:prstGeom>
          <a:ln w="25400">
            <a:solidFill>
              <a:srgbClr val="7FA8BA">
                <a:alpha val="9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500F11A-F972-226D-804A-79243B2219E8}"/>
              </a:ext>
            </a:extLst>
          </p:cNvPr>
          <p:cNvSpPr txBox="1"/>
          <p:nvPr/>
        </p:nvSpPr>
        <p:spPr>
          <a:xfrm>
            <a:off x="4320136" y="4214198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Camera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55A1DD-D2C1-2765-A40E-76F70A96A639}"/>
              </a:ext>
            </a:extLst>
          </p:cNvPr>
          <p:cNvSpPr txBox="1"/>
          <p:nvPr/>
        </p:nvSpPr>
        <p:spPr>
          <a:xfrm>
            <a:off x="5955592" y="5576843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Depth image plane</a:t>
            </a:r>
            <a:endParaRPr lang="zh-CN" altLang="en-US" sz="12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905C80-B7CE-0906-C67A-91663881D065}"/>
              </a:ext>
            </a:extLst>
          </p:cNvPr>
          <p:cNvSpPr txBox="1"/>
          <p:nvPr/>
        </p:nvSpPr>
        <p:spPr>
          <a:xfrm>
            <a:off x="7166855" y="4595561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Voxel grid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43B32C-9C27-BCBD-82E4-FEA116F62A38}"/>
              </a:ext>
            </a:extLst>
          </p:cNvPr>
          <p:cNvSpPr txBox="1"/>
          <p:nvPr/>
        </p:nvSpPr>
        <p:spPr>
          <a:xfrm>
            <a:off x="5134786" y="2590290"/>
            <a:ext cx="511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Ray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44ABB15-1DFB-AA4E-64C7-67959F7E28FD}"/>
              </a:ext>
            </a:extLst>
          </p:cNvPr>
          <p:cNvSpPr/>
          <p:nvPr/>
        </p:nvSpPr>
        <p:spPr>
          <a:xfrm>
            <a:off x="4348932" y="41380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E567AEA-96DA-1014-64D2-BCD2A7668647}"/>
              </a:ext>
            </a:extLst>
          </p:cNvPr>
          <p:cNvCxnSpPr>
            <a:cxnSpLocks/>
          </p:cNvCxnSpPr>
          <p:nvPr/>
        </p:nvCxnSpPr>
        <p:spPr>
          <a:xfrm>
            <a:off x="3015337" y="2267215"/>
            <a:ext cx="290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5BA6F66-70C7-D621-B380-4FC29D9EFAED}"/>
              </a:ext>
            </a:extLst>
          </p:cNvPr>
          <p:cNvCxnSpPr>
            <a:cxnSpLocks/>
          </p:cNvCxnSpPr>
          <p:nvPr/>
        </p:nvCxnSpPr>
        <p:spPr>
          <a:xfrm>
            <a:off x="3015337" y="2270986"/>
            <a:ext cx="0" cy="278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DD72B4D-7DB7-06A2-2C86-0F27E662CA73}"/>
              </a:ext>
            </a:extLst>
          </p:cNvPr>
          <p:cNvSpPr txBox="1"/>
          <p:nvPr/>
        </p:nvSpPr>
        <p:spPr>
          <a:xfrm>
            <a:off x="3088298" y="3821332"/>
            <a:ext cx="3295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/>
              <a:t>(</a:t>
            </a:r>
            <a:r>
              <a:rPr lang="en-US" altLang="zh-CN" sz="1050" err="1"/>
              <a:t>u,v</a:t>
            </a:r>
            <a:r>
              <a:rPr lang="en-US" altLang="zh-CN" sz="1050"/>
              <a:t>)</a:t>
            </a:r>
            <a:endParaRPr lang="zh-CN" altLang="en-US" sz="105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5969228-D4E5-9EB5-5D14-4194EEACB10C}"/>
              </a:ext>
            </a:extLst>
          </p:cNvPr>
          <p:cNvCxnSpPr/>
          <p:nvPr/>
        </p:nvCxnSpPr>
        <p:spPr>
          <a:xfrm>
            <a:off x="4873605" y="2356115"/>
            <a:ext cx="13305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35F2520-E594-7D44-92F4-923D6D535E3E}"/>
              </a:ext>
            </a:extLst>
          </p:cNvPr>
          <p:cNvCxnSpPr/>
          <p:nvPr/>
        </p:nvCxnSpPr>
        <p:spPr>
          <a:xfrm>
            <a:off x="2454886" y="2795852"/>
            <a:ext cx="0" cy="290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ADCE41D-8281-275F-CBED-82DE60643DE1}"/>
              </a:ext>
            </a:extLst>
          </p:cNvPr>
          <p:cNvCxnSpPr>
            <a:cxnSpLocks/>
          </p:cNvCxnSpPr>
          <p:nvPr/>
        </p:nvCxnSpPr>
        <p:spPr>
          <a:xfrm>
            <a:off x="2445361" y="2795852"/>
            <a:ext cx="290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FDE0589-AE29-99D7-B336-9503FE1ED615}"/>
              </a:ext>
            </a:extLst>
          </p:cNvPr>
          <p:cNvSpPr txBox="1"/>
          <p:nvPr/>
        </p:nvSpPr>
        <p:spPr>
          <a:xfrm>
            <a:off x="1971782" y="2821037"/>
            <a:ext cx="618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/>
              <a:t>v</a:t>
            </a:r>
            <a:endParaRPr lang="zh-CN" altLang="en-US" sz="18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591354-3BBF-97FE-6459-7039B6BCB534}"/>
              </a:ext>
            </a:extLst>
          </p:cNvPr>
          <p:cNvSpPr txBox="1"/>
          <p:nvPr/>
        </p:nvSpPr>
        <p:spPr>
          <a:xfrm>
            <a:off x="1807757" y="2544038"/>
            <a:ext cx="908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/>
              <a:t>(0, 0)</a:t>
            </a:r>
            <a:endParaRPr lang="zh-CN" altLang="en-US" sz="1200" b="1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A120A90-E6E7-F7DB-2B80-CF33373F972F}"/>
              </a:ext>
            </a:extLst>
          </p:cNvPr>
          <p:cNvCxnSpPr>
            <a:cxnSpLocks/>
          </p:cNvCxnSpPr>
          <p:nvPr/>
        </p:nvCxnSpPr>
        <p:spPr>
          <a:xfrm flipV="1">
            <a:off x="1070684" y="1904247"/>
            <a:ext cx="4464280" cy="3853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0173B34-82B0-1D8A-5731-003A047E7AB3}"/>
              </a:ext>
            </a:extLst>
          </p:cNvPr>
          <p:cNvCxnSpPr>
            <a:cxnSpLocks/>
          </p:cNvCxnSpPr>
          <p:nvPr/>
        </p:nvCxnSpPr>
        <p:spPr>
          <a:xfrm flipV="1">
            <a:off x="1088842" y="5639911"/>
            <a:ext cx="134540" cy="130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055F9E79-C0EE-9ABE-3103-03603BC85DE0}"/>
              </a:ext>
            </a:extLst>
          </p:cNvPr>
          <p:cNvSpPr/>
          <p:nvPr/>
        </p:nvSpPr>
        <p:spPr>
          <a:xfrm>
            <a:off x="1065982" y="57433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1EB0289-7E4C-97DC-DB16-3A953B492733}"/>
              </a:ext>
            </a:extLst>
          </p:cNvPr>
          <p:cNvCxnSpPr>
            <a:cxnSpLocks/>
          </p:cNvCxnSpPr>
          <p:nvPr/>
        </p:nvCxnSpPr>
        <p:spPr>
          <a:xfrm>
            <a:off x="1098366" y="5768002"/>
            <a:ext cx="250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70EC2B5-F12E-2363-BE1D-3DB534F1549A}"/>
              </a:ext>
            </a:extLst>
          </p:cNvPr>
          <p:cNvCxnSpPr>
            <a:cxnSpLocks/>
          </p:cNvCxnSpPr>
          <p:nvPr/>
        </p:nvCxnSpPr>
        <p:spPr>
          <a:xfrm flipV="1">
            <a:off x="1088841" y="5511820"/>
            <a:ext cx="0" cy="256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19B3914-E061-9FCA-0EDF-D89A4B4C68EF}"/>
              </a:ext>
            </a:extLst>
          </p:cNvPr>
          <p:cNvSpPr txBox="1"/>
          <p:nvPr/>
        </p:nvSpPr>
        <p:spPr>
          <a:xfrm>
            <a:off x="551759" y="5789085"/>
            <a:ext cx="17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b="1"/>
              <a:t>(0, 0, 0)_w: World coordinate</a:t>
            </a:r>
            <a:endParaRPr lang="zh-CN" altLang="en-US" sz="900" b="1"/>
          </a:p>
        </p:txBody>
      </p: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BC18BF59-E0D0-A6B2-47A3-1E80D825AF88}"/>
              </a:ext>
            </a:extLst>
          </p:cNvPr>
          <p:cNvCxnSpPr>
            <a:cxnSpLocks/>
          </p:cNvCxnSpPr>
          <p:nvPr/>
        </p:nvCxnSpPr>
        <p:spPr>
          <a:xfrm flipV="1">
            <a:off x="1086117" y="4162689"/>
            <a:ext cx="3285674" cy="1592995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</a:t>
            </a:r>
            <a:r>
              <a:rPr lang="en-US" altLang="zh-CN" b="1"/>
              <a:t>dea:</a:t>
            </a:r>
            <a:r>
              <a:rPr lang="en-US" altLang="zh-CN"/>
              <a:t> Explore the task environment by manully manipulating the drone to explore the cave to help up analyse the task.</a:t>
            </a:r>
          </a:p>
          <a:p>
            <a:endParaRPr lang="zh-CN" altLang="en-US"/>
          </a:p>
          <a:p>
            <a:r>
              <a:rPr lang="en-US" altLang="zh-CN" b="1"/>
              <a:t>Solution:</a:t>
            </a:r>
            <a:r>
              <a:rPr lang="en-US" altLang="zh-CN"/>
              <a:t> Remote the drone with keyboard input.</a:t>
            </a:r>
            <a:endParaRPr lang="zh-CN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Final Project-Team 11| AS | 24WS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210"/>
          </a:xfrm>
          <a:prstGeom prst="rect">
            <a:avLst/>
          </a:prstGeom>
        </p:spPr>
        <p:txBody>
          <a:bodyPr/>
          <a:lstStyle/>
          <a:p>
            <a:r>
              <a:rPr lang="en-US" altLang="zh-CN" b="1">
                <a:solidFill>
                  <a:schemeClr val="tx1"/>
                </a:solidFill>
              </a:rPr>
              <a:t>Perception</a:t>
            </a:r>
            <a:r>
              <a:rPr lang="en-US" altLang="zh-CN">
                <a:solidFill>
                  <a:schemeClr val="tx1"/>
                </a:solidFill>
              </a:rPr>
              <a:t>: </a:t>
            </a:r>
            <a:r>
              <a:rPr lang="en-US" altLang="zh-CN"/>
              <a:t>Environmental Exploration</a:t>
            </a:r>
          </a:p>
        </p:txBody>
      </p:sp>
      <p:pic>
        <p:nvPicPr>
          <p:cNvPr id="9" name="Picture 8" descr="upload_post_object_v2_40692200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08" y="3812837"/>
            <a:ext cx="4484576" cy="1220007"/>
          </a:xfrm>
          <a:prstGeom prst="rect">
            <a:avLst/>
          </a:prstGeom>
        </p:spPr>
      </p:pic>
      <p:pic>
        <p:nvPicPr>
          <p:cNvPr id="10" name="Picture 9" descr="upload_post_object_v2_1434228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500" y="3231977"/>
            <a:ext cx="4110538" cy="2281348"/>
          </a:xfrm>
          <a:prstGeom prst="rect">
            <a:avLst/>
          </a:prstGeom>
        </p:spPr>
      </p:pic>
      <p:sp>
        <p:nvSpPr>
          <p:cNvPr id="11" name="Inhaltsplatzhalter 1"/>
          <p:cNvSpPr>
            <a:spLocks noGrp="1"/>
          </p:cNvSpPr>
          <p:nvPr/>
        </p:nvSpPr>
        <p:spPr>
          <a:xfrm>
            <a:off x="311155" y="5711524"/>
            <a:ext cx="4669459" cy="7502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530" indent="-176530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680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480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53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       Command to control the drone</a:t>
            </a:r>
            <a:endParaRPr lang="en-US" altLang="zh-CN"/>
          </a:p>
        </p:txBody>
      </p:sp>
      <p:sp>
        <p:nvSpPr>
          <p:cNvPr id="12" name="Inhaltsplatzhalter 1"/>
          <p:cNvSpPr>
            <a:spLocks noGrp="1"/>
          </p:cNvSpPr>
          <p:nvPr/>
        </p:nvSpPr>
        <p:spPr>
          <a:xfrm>
            <a:off x="4868482" y="5711557"/>
            <a:ext cx="4669459" cy="7502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530" indent="-176530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680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480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53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manipulating drone to explore the cave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7464306" cy="365125"/>
          </a:xfrm>
        </p:spPr>
        <p:txBody>
          <a:bodyPr/>
          <a:lstStyle/>
          <a:p>
            <a:r>
              <a:rPr lang="en-US" noProof="0"/>
              <a:t>Final Project-Team 11| AS | 24WS– </a:t>
            </a:r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- </a:t>
            </a:r>
            <a:r>
              <a:rPr lang="en-US" noProof="0"/>
              <a:t>Weili Tang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210"/>
          </a:xfrm>
          <a:prstGeom prst="rect">
            <a:avLst/>
          </a:prstGeom>
        </p:spPr>
        <p:txBody>
          <a:bodyPr/>
          <a:lstStyle/>
          <a:p>
            <a:r>
              <a:rPr lang="en-US" b="1"/>
              <a:t>O</a:t>
            </a:r>
            <a:r>
              <a:rPr lang="en-US" b="1" noProof="0" err="1"/>
              <a:t>bjects</a:t>
            </a:r>
            <a:r>
              <a:rPr lang="en-US" b="1" noProof="0"/>
              <a:t> of interest detector</a:t>
            </a:r>
            <a:r>
              <a:rPr lang="en-US" b="1" noProof="0">
                <a:solidFill>
                  <a:schemeClr val="tx1"/>
                </a:solidFill>
              </a:rPr>
              <a:t>: </a:t>
            </a:r>
            <a:r>
              <a:rPr lang="en-US" noProof="0"/>
              <a:t>Overview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587473"/>
          </a:xfrm>
        </p:spPr>
        <p:txBody>
          <a:bodyPr/>
          <a:lstStyle/>
          <a:p>
            <a:r>
              <a:rPr lang="en-US" noProof="0"/>
              <a:t>Purpose of the node: To detect and localize a specific object using semantic (RGB) and depth images.</a:t>
            </a:r>
          </a:p>
          <a:p>
            <a:endParaRPr lang="en-US" noProof="0"/>
          </a:p>
        </p:txBody>
      </p:sp>
      <p:sp>
        <p:nvSpPr>
          <p:cNvPr id="9" name="矩形 8"/>
          <p:cNvSpPr/>
          <p:nvPr/>
        </p:nvSpPr>
        <p:spPr>
          <a:xfrm>
            <a:off x="544010" y="3216591"/>
            <a:ext cx="2100805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noProof="0"/>
              <a:t>Depth image input</a:t>
            </a:r>
          </a:p>
        </p:txBody>
      </p:sp>
      <p:sp>
        <p:nvSpPr>
          <p:cNvPr id="11" name="矩形 10"/>
          <p:cNvSpPr/>
          <p:nvPr/>
        </p:nvSpPr>
        <p:spPr>
          <a:xfrm>
            <a:off x="470417" y="4141120"/>
            <a:ext cx="240674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noProof="0"/>
              <a:t>Semantic image input</a:t>
            </a:r>
          </a:p>
        </p:txBody>
      </p:sp>
      <p:sp>
        <p:nvSpPr>
          <p:cNvPr id="15" name="矩形 14"/>
          <p:cNvSpPr/>
          <p:nvPr/>
        </p:nvSpPr>
        <p:spPr>
          <a:xfrm>
            <a:off x="470417" y="5071437"/>
            <a:ext cx="2247989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noProof="0"/>
              <a:t>Camera parameters</a:t>
            </a:r>
          </a:p>
        </p:txBody>
      </p:sp>
      <p:sp>
        <p:nvSpPr>
          <p:cNvPr id="16" name="椭圆 15"/>
          <p:cNvSpPr/>
          <p:nvPr/>
        </p:nvSpPr>
        <p:spPr>
          <a:xfrm>
            <a:off x="3527812" y="3899897"/>
            <a:ext cx="1979271" cy="8475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b="1" noProof="0"/>
              <a:t>I</a:t>
            </a:r>
            <a:r>
              <a:rPr lang="en-US" b="1" noProof="0">
                <a:solidFill>
                  <a:schemeClr val="tx1"/>
                </a:solidFill>
              </a:rPr>
              <a:t>nterest detector</a:t>
            </a:r>
            <a:endParaRPr lang="en-US" noProof="0"/>
          </a:p>
        </p:txBody>
      </p:sp>
      <p:sp>
        <p:nvSpPr>
          <p:cNvPr id="17" name="矩形 16"/>
          <p:cNvSpPr/>
          <p:nvPr/>
        </p:nvSpPr>
        <p:spPr>
          <a:xfrm>
            <a:off x="6111431" y="3482903"/>
            <a:ext cx="2634553" cy="729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noProof="0"/>
              <a:t>Detected object’s 3D position</a:t>
            </a:r>
          </a:p>
        </p:txBody>
      </p:sp>
      <p:cxnSp>
        <p:nvCxnSpPr>
          <p:cNvPr id="21" name="直接箭头连接符 20"/>
          <p:cNvCxnSpPr>
            <a:stCxn id="11" idx="3"/>
          </p:cNvCxnSpPr>
          <p:nvPr/>
        </p:nvCxnSpPr>
        <p:spPr>
          <a:xfrm flipV="1">
            <a:off x="2877165" y="4323681"/>
            <a:ext cx="5851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5" idx="3"/>
          </p:cNvCxnSpPr>
          <p:nvPr/>
        </p:nvCxnSpPr>
        <p:spPr>
          <a:xfrm flipV="1">
            <a:off x="2718406" y="4600937"/>
            <a:ext cx="809406" cy="653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3"/>
          </p:cNvCxnSpPr>
          <p:nvPr/>
        </p:nvCxnSpPr>
        <p:spPr>
          <a:xfrm>
            <a:off x="2644815" y="3399154"/>
            <a:ext cx="817464" cy="651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cxnSpLocks/>
            <a:stCxn id="16" idx="6"/>
          </p:cNvCxnSpPr>
          <p:nvPr/>
        </p:nvCxnSpPr>
        <p:spPr>
          <a:xfrm flipV="1">
            <a:off x="5507083" y="3847844"/>
            <a:ext cx="482544" cy="47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DA2DA52-A8B3-DA7E-C64B-75EADD37C779}"/>
              </a:ext>
            </a:extLst>
          </p:cNvPr>
          <p:cNvSpPr/>
          <p:nvPr/>
        </p:nvSpPr>
        <p:spPr>
          <a:xfrm>
            <a:off x="6192455" y="4923100"/>
            <a:ext cx="2634553" cy="101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noProof="0"/>
              <a:t>Mark the locations of objects of interest on the </a:t>
            </a:r>
            <a:r>
              <a:rPr lang="en-US" noProof="0" err="1"/>
              <a:t>Rviz</a:t>
            </a:r>
            <a:r>
              <a:rPr lang="en-US" noProof="0"/>
              <a:t> map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855D174-9309-0AF6-8C68-246F7EDFE1B3}"/>
              </a:ext>
            </a:extLst>
          </p:cNvPr>
          <p:cNvCxnSpPr/>
          <p:nvPr/>
        </p:nvCxnSpPr>
        <p:spPr>
          <a:xfrm>
            <a:off x="7428707" y="4323681"/>
            <a:ext cx="0" cy="42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noProof="0"/>
              <a:t>Final Project-Team 11| AS | 24WS– </a:t>
            </a:r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- </a:t>
            </a:r>
            <a:r>
              <a:rPr lang="en-US" altLang="zh-CN" noProof="0"/>
              <a:t>Weili Tang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O</a:t>
            </a:r>
            <a:r>
              <a:rPr lang="en-US" altLang="zh-CN" b="1" noProof="0" err="1"/>
              <a:t>bjects</a:t>
            </a:r>
            <a:r>
              <a:rPr lang="en-US" altLang="zh-CN" b="1" noProof="0"/>
              <a:t> of interest detector </a:t>
            </a:r>
            <a:r>
              <a:rPr lang="en-US" b="1" noProof="0">
                <a:solidFill>
                  <a:schemeClr val="tx1"/>
                </a:solidFill>
              </a:rPr>
              <a:t>: </a:t>
            </a:r>
            <a:r>
              <a:rPr lang="en-US" noProof="0"/>
              <a:t>Algorithm Details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99379" y="1487733"/>
            <a:ext cx="4683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Semantic Image Processing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515400" y="1892681"/>
            <a:ext cx="3235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/>
              <a:t>Convert the RGB image to grayscale:</a:t>
            </a:r>
            <a:endParaRPr lang="zh-CN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3721587" y="1918963"/>
                <a:ext cx="2149627" cy="239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altLang="zh-CN" sz="1200">
                              <a:latin typeface="Cambria Math" panose="02040503050406030204" pitchFamily="18" charset="0"/>
                            </a:rPr>
                            <m:t>​</m:t>
                          </m:r>
                          <m:r>
                            <m:rPr>
                              <m:sty m:val="p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gray</m:t>
                          </m:r>
                        </m:sub>
                      </m:sSub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cvtColor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IRGB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​(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s-ES" altLang="zh-CN" sz="120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1600" err="1">
                  <a:latin typeface="+mn-lt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587" y="1918963"/>
                <a:ext cx="2149627" cy="239489"/>
              </a:xfrm>
              <a:prstGeom prst="rect">
                <a:avLst/>
              </a:prstGeom>
              <a:blipFill>
                <a:blip r:embed="rId3"/>
                <a:stretch>
                  <a:fillRect l="-850" r="-1700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515400" y="2407714"/>
            <a:ext cx="50238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r>
              <a:rPr lang="en-US" altLang="zh-CN"/>
              <a:t>Apply thresholding with a threshold T to create a binary mask:</a:t>
            </a:r>
            <a:endParaRPr lang="zh-CN" altLang="en-US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5605321" y="2295983"/>
                <a:ext cx="902106" cy="469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600" err="1">
                  <a:latin typeface="+mn-lt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321" y="2295983"/>
                <a:ext cx="902106" cy="469680"/>
              </a:xfrm>
              <a:prstGeom prst="rect">
                <a:avLst/>
              </a:prstGeom>
              <a:blipFill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6559187" y="2330528"/>
                <a:ext cx="1626243" cy="302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/>
                  <a:t>if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 altLang="zh-CN" sz="1200">
                            <a:latin typeface="Cambria Math" panose="02040503050406030204" pitchFamily="18" charset="0"/>
                          </a:rPr>
                          <m:t>​</m:t>
                        </m:r>
                        <m:r>
                          <m:rPr>
                            <m:sty m:val="p"/>
                          </m:rPr>
                          <a:rPr lang="en-US" altLang="zh-CN" sz="1200" i="1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200">
                            <a:latin typeface="Cambria Math" panose="02040503050406030204" pitchFamily="18" charset="0"/>
                          </a:rPr>
                          <m:t>gray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200"/>
                  <a:t>=T</a:t>
                </a:r>
                <a:endParaRPr lang="zh-CN" altLang="en-US" sz="120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187" y="2330528"/>
                <a:ext cx="1626243" cy="302390"/>
              </a:xfrm>
              <a:prstGeom prst="rect">
                <a:avLst/>
              </a:prstGeom>
              <a:blipFill>
                <a:blip r:embed="rId5"/>
                <a:stretch>
                  <a:fillRect l="-375" t="-2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6559187" y="2511320"/>
            <a:ext cx="84029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otherwise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1514" y="2950604"/>
            <a:ext cx="5220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r>
              <a:rPr lang="en-US" altLang="zh-CN"/>
              <a:t>Compute the centroid from the bounding box:</a:t>
            </a:r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950" y="2827466"/>
            <a:ext cx="6156528" cy="46427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319090" y="3367577"/>
            <a:ext cx="5851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Depth Image Processing &amp; 3D Reconstruction</a:t>
            </a:r>
            <a:endParaRPr lang="zh-CN" altLang="en-US" b="1"/>
          </a:p>
        </p:txBody>
      </p:sp>
      <p:sp>
        <p:nvSpPr>
          <p:cNvPr id="47" name="文本框 46"/>
          <p:cNvSpPr txBox="1"/>
          <p:nvPr/>
        </p:nvSpPr>
        <p:spPr>
          <a:xfrm>
            <a:off x="520862" y="3812744"/>
            <a:ext cx="6044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/>
              <a:t>Retrieve the depth value z (in m) at the centroid and convert to meters:</a:t>
            </a:r>
            <a:endParaRPr lang="zh-CN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5669028" y="3743960"/>
                <a:ext cx="2462592" cy="410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200" b="1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200" b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meter</m:t>
                          </m:r>
                        </m:sub>
                      </m:sSub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2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zh-CN" sz="12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𝟏𝟎𝟎𝟎</m:t>
                          </m:r>
                        </m:den>
                      </m:f>
                    </m:oMath>
                  </m:oMathPara>
                </a14:m>
                <a:endParaRPr lang="zh-CN" altLang="en-US" sz="1200"/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28" y="3743960"/>
                <a:ext cx="2462592" cy="410049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515400" y="4249301"/>
                <a:ext cx="25055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/>
                  <a:t>Camera intrinsic matrix: 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400"/>
                  <a:t>=</a:t>
                </a:r>
                <a:endParaRPr lang="zh-CN" altLang="en-US" sz="1400"/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00" y="4249301"/>
                <a:ext cx="2505592" cy="307777"/>
              </a:xfrm>
              <a:prstGeom prst="rect">
                <a:avLst/>
              </a:prstGeom>
              <a:blipFill>
                <a:blip r:embed="rId8"/>
                <a:stretch>
                  <a:fillRect l="-730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/>
              <p:cNvSpPr txBox="1"/>
              <p:nvPr/>
            </p:nvSpPr>
            <p:spPr>
              <a:xfrm>
                <a:off x="2730215" y="4063544"/>
                <a:ext cx="1028752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2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zh-CN" altLang="en-US" sz="1200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2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1" i="0">
                                        <a:latin typeface="Cambria Math" panose="02040503050406030204" pitchFamily="18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zh-CN" altLang="en-US" sz="1200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2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1" i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zh-CN" altLang="en-US" sz="1200" b="1" i="0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2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1" i="0">
                                        <a:latin typeface="Cambria Math" panose="02040503050406030204" pitchFamily="18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zh-CN" altLang="en-US" sz="1200" b="1" i="0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15" y="4063544"/>
                <a:ext cx="1028752" cy="6792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/>
          <p:nvPr/>
        </p:nvSpPr>
        <p:spPr>
          <a:xfrm>
            <a:off x="3853248" y="4278497"/>
            <a:ext cx="35041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/>
              <a:t>Form the homogeneous coordinate vector:</a:t>
            </a:r>
            <a:endParaRPr lang="zh-CN" altLang="en-US" sz="1400"/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492" y="4135333"/>
            <a:ext cx="5274564" cy="5958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7212436" y="4212565"/>
                <a:ext cx="7697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436" y="4212565"/>
                <a:ext cx="769717" cy="369332"/>
              </a:xfrm>
              <a:prstGeom prst="rect">
                <a:avLst/>
              </a:prstGeom>
              <a:blipFill>
                <a:blip r:embed="rId1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/>
          <p:cNvSpPr txBox="1"/>
          <p:nvPr/>
        </p:nvSpPr>
        <p:spPr>
          <a:xfrm>
            <a:off x="515400" y="4810223"/>
            <a:ext cx="51536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r>
              <a:rPr lang="en-US" altLang="zh-CN"/>
              <a:t>Compute the 3D point in the camera frame:</a:t>
            </a:r>
            <a:endParaRPr lang="zh-CN" altLang="en-US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27366" y="4643263"/>
            <a:ext cx="1277955" cy="641696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319090" y="5291168"/>
            <a:ext cx="391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Coordinate Transformation via TF</a:t>
            </a:r>
            <a:endParaRPr lang="zh-CN" altLang="en-US" b="1"/>
          </a:p>
        </p:txBody>
      </p:sp>
      <p:sp>
        <p:nvSpPr>
          <p:cNvPr id="81" name="文本框 80"/>
          <p:cNvSpPr txBox="1"/>
          <p:nvPr/>
        </p:nvSpPr>
        <p:spPr>
          <a:xfrm>
            <a:off x="515400" y="5674780"/>
            <a:ext cx="8364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/>
              <a:t>Use the TF transformation to convert the 3D point from the camera frame to the world frame:</a:t>
            </a:r>
            <a:endParaRPr lang="zh-CN" altLang="en-US" sz="1400"/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471" y="6041113"/>
            <a:ext cx="7529397" cy="2849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947DFD6369D6A41AF7BA15A99A17075" ma:contentTypeVersion="5" ma:contentTypeDescription="Ein neues Dokument erstellen." ma:contentTypeScope="" ma:versionID="522a54a7e3f501cc2b765b0517561e4c">
  <xsd:schema xmlns:xsd="http://www.w3.org/2001/XMLSchema" xmlns:xs="http://www.w3.org/2001/XMLSchema" xmlns:p="http://schemas.microsoft.com/office/2006/metadata/properties" xmlns:ns3="2214882a-985f-4305-8f77-dc568ca400d9" targetNamespace="http://schemas.microsoft.com/office/2006/metadata/properties" ma:root="true" ma:fieldsID="29dae78c8e048a379d08ba03711cb10b" ns3:_="">
    <xsd:import namespace="2214882a-985f-4305-8f77-dc568ca400d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4882a-985f-4305-8f77-dc568ca400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393815-1A25-447D-8CE9-27A6890D7289}">
  <ds:schemaRefs>
    <ds:schemaRef ds:uri="2214882a-985f-4305-8f77-dc568ca400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D66EB7-7C0A-4E40-8CA6-325A54C987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25DB4E-C2FC-4B33-912B-87B38E94F13F}">
  <ds:schemaRefs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2214882a-985f-4305-8f77-dc568ca400d9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1322</Words>
  <Application>Microsoft Office PowerPoint</Application>
  <PresentationFormat>全屏显示(4:3)</PresentationFormat>
  <Paragraphs>254</Paragraphs>
  <Slides>28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Segoe UI</vt:lpstr>
      <vt:lpstr>Symbol</vt:lpstr>
      <vt:lpstr>Times New Roman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Final Presentation Autonomous Systeme (LRG6300) 24WS Prof. Dr.-Ing. Markus Ryll</vt:lpstr>
      <vt:lpstr>Content</vt:lpstr>
      <vt:lpstr>Overall System</vt:lpstr>
      <vt:lpstr>Perception: Octmap generation- pointcloud</vt:lpstr>
      <vt:lpstr>Perception: Octmap generation- pointcloud</vt:lpstr>
      <vt:lpstr>Perception: Octmap generation- voxel grid</vt:lpstr>
      <vt:lpstr>Perception: Environmental Exploration</vt:lpstr>
      <vt:lpstr>Objects of interest detector: Overview</vt:lpstr>
      <vt:lpstr>Objects of interest detector : Algorithm Details</vt:lpstr>
      <vt:lpstr>Objects of interest detector : detection process</vt:lpstr>
      <vt:lpstr>Objects of interest detector : detection results</vt:lpstr>
      <vt:lpstr>Objects of interest detector : detection results</vt:lpstr>
      <vt:lpstr>Objects of interest detector : detection results</vt:lpstr>
      <vt:lpstr>Objects of interest detector : detection results</vt:lpstr>
      <vt:lpstr>Objects of interest detector : detection results</vt:lpstr>
      <vt:lpstr>Objects of interest detector : detection results</vt:lpstr>
      <vt:lpstr> Trajectory generation</vt:lpstr>
      <vt:lpstr>Geometric Controller</vt:lpstr>
      <vt:lpstr>A* Path Planner &amp; Frontier Detector</vt:lpstr>
      <vt:lpstr>Why A* is Now Suitable (vs Before) </vt:lpstr>
      <vt:lpstr>Why not use RRT or other searching Algorithms？</vt:lpstr>
      <vt:lpstr>PowerPoint 演示文稿</vt:lpstr>
      <vt:lpstr>Frontier Detecter</vt:lpstr>
      <vt:lpstr>PowerPoint 演示文稿</vt:lpstr>
      <vt:lpstr>Hyperparameters Tuning  </vt:lpstr>
      <vt:lpstr>PowerPoint 演示文稿</vt:lpstr>
      <vt:lpstr>Final Presentation Autonomous Systeme (LRG6300) 24WS Prof. Dr.-Ing. Markus Ryll</vt:lpstr>
      <vt:lpstr>TF Tree </vt:lpstr>
    </vt:vector>
  </TitlesOfParts>
  <Company>TUM ZIT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Team11-Final Presentation Autonome Systeme 24WS</dc:title>
  <dc:creator>Weili Tang</dc:creator>
  <cp:lastModifiedBy>WEILI TANG</cp:lastModifiedBy>
  <cp:revision>1</cp:revision>
  <cp:lastPrinted>2025-03-03T19:39:16Z</cp:lastPrinted>
  <dcterms:created xsi:type="dcterms:W3CDTF">2025-03-03T19:39:16Z</dcterms:created>
  <dcterms:modified xsi:type="dcterms:W3CDTF">2025-03-04T12:31:00Z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CB12A9B5E72A84C73D9BA267A7991F05_42</vt:lpwstr>
  </property>
  <property fmtid="{D5CDD505-2E9C-101B-9397-08002B2CF9AE}" pid="3" name="KSOProductBuildVer">
    <vt:lpwstr>2052-12.9.0.20297</vt:lpwstr>
  </property>
  <property fmtid="{D5CDD505-2E9C-101B-9397-08002B2CF9AE}" pid="4" name="ContentTypeId">
    <vt:lpwstr>0x0101003947DFD6369D6A41AF7BA15A99A17075</vt:lpwstr>
  </property>
</Properties>
</file>